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99FF"/>
    <a:srgbClr val="DBEEF4"/>
    <a:srgbClr val="FF8B8B"/>
    <a:srgbClr val="FF5050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8F1806-042F-4BF8-BEB6-A91FC3ECE4C0}" v="760" dt="2024-12-12T22:39:04.4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86467" autoAdjust="0"/>
  </p:normalViewPr>
  <p:slideViewPr>
    <p:cSldViewPr>
      <p:cViewPr varScale="1">
        <p:scale>
          <a:sx n="63" d="100"/>
          <a:sy n="63" d="100"/>
        </p:scale>
        <p:origin x="121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Smith" userId="S::sarah@newmarketkingstheatre.com::55412b35-f569-479d-8176-0d3e5bae6e4b" providerId="AD" clId="Web-{DFBA878E-5394-A9BF-1AF5-331E60774C39}"/>
    <pc:docChg chg="modSld">
      <pc:chgData name="Sarah Smith" userId="S::sarah@newmarketkingstheatre.com::55412b35-f569-479d-8176-0d3e5bae6e4b" providerId="AD" clId="Web-{DFBA878E-5394-A9BF-1AF5-331E60774C39}" dt="2019-08-06T12:43:54.115" v="10"/>
      <pc:docMkLst>
        <pc:docMk/>
      </pc:docMkLst>
    </pc:docChg>
  </pc:docChgLst>
  <pc:docChgLst>
    <pc:chgData name="Sarah" userId="55412b35-f569-479d-8176-0d3e5bae6e4b" providerId="ADAL" clId="{39269B78-18D1-4876-8E73-5AA6178562DF}"/>
    <pc:docChg chg="modSld">
      <pc:chgData name="Sarah" userId="55412b35-f569-479d-8176-0d3e5bae6e4b" providerId="ADAL" clId="{39269B78-18D1-4876-8E73-5AA6178562DF}" dt="2020-11-09T14:27:15.813" v="72" actId="20577"/>
      <pc:docMkLst>
        <pc:docMk/>
      </pc:docMkLst>
    </pc:docChg>
  </pc:docChgLst>
  <pc:docChgLst>
    <pc:chgData name="Sarah Smith" userId="55412b35-f569-479d-8176-0d3e5bae6e4b" providerId="ADAL" clId="{7697789D-C712-4463-A4AE-351025619115}"/>
    <pc:docChg chg="modSld modNotesMaster modHandout">
      <pc:chgData name="Sarah Smith" userId="55412b35-f569-479d-8176-0d3e5bae6e4b" providerId="ADAL" clId="{7697789D-C712-4463-A4AE-351025619115}" dt="2019-12-17T17:28:50.052" v="355"/>
      <pc:docMkLst>
        <pc:docMk/>
      </pc:docMkLst>
      <pc:sldChg chg="modSp">
        <pc:chgData name="Sarah Smith" userId="55412b35-f569-479d-8176-0d3e5bae6e4b" providerId="ADAL" clId="{7697789D-C712-4463-A4AE-351025619115}" dt="2019-12-17T17:28:09.757" v="354" actId="20577"/>
        <pc:sldMkLst>
          <pc:docMk/>
          <pc:sldMk cId="0" sldId="256"/>
        </pc:sldMkLst>
        <pc:graphicFrameChg chg="mod">
          <ac:chgData name="Sarah Smith" userId="55412b35-f569-479d-8176-0d3e5bae6e4b" providerId="ADAL" clId="{7697789D-C712-4463-A4AE-351025619115}" dt="2019-12-17T17:28:09.757" v="354" actId="20577"/>
          <ac:graphicFrameMkLst>
            <pc:docMk/>
            <pc:sldMk cId="0" sldId="256"/>
            <ac:graphicFrameMk id="65" creationId="{00000000-0000-0000-0000-000000000000}"/>
          </ac:graphicFrameMkLst>
        </pc:graphicFrameChg>
      </pc:sldChg>
    </pc:docChg>
  </pc:docChgLst>
  <pc:docChgLst>
    <pc:chgData name="Sarah Smith" userId="55412b35-f569-479d-8176-0d3e5bae6e4b" providerId="ADAL" clId="{EB8F1806-042F-4BF8-BEB6-A91FC3ECE4C0}"/>
    <pc:docChg chg="undo custSel modSld">
      <pc:chgData name="Sarah Smith" userId="55412b35-f569-479d-8176-0d3e5bae6e4b" providerId="ADAL" clId="{EB8F1806-042F-4BF8-BEB6-A91FC3ECE4C0}" dt="2024-12-12T22:39:04.418" v="753" actId="115"/>
      <pc:docMkLst>
        <pc:docMk/>
      </pc:docMkLst>
      <pc:sldChg chg="addSp delSp modSp mod">
        <pc:chgData name="Sarah Smith" userId="55412b35-f569-479d-8176-0d3e5bae6e4b" providerId="ADAL" clId="{EB8F1806-042F-4BF8-BEB6-A91FC3ECE4C0}" dt="2024-12-12T22:39:04.418" v="753" actId="115"/>
        <pc:sldMkLst>
          <pc:docMk/>
          <pc:sldMk cId="0" sldId="256"/>
        </pc:sldMkLst>
        <pc:graphicFrameChg chg="add del mod">
          <ac:chgData name="Sarah Smith" userId="55412b35-f569-479d-8176-0d3e5bae6e4b" providerId="ADAL" clId="{EB8F1806-042F-4BF8-BEB6-A91FC3ECE4C0}" dt="2024-12-12T22:39:04.418" v="753" actId="115"/>
          <ac:graphicFrameMkLst>
            <pc:docMk/>
            <pc:sldMk cId="0" sldId="256"/>
            <ac:graphicFrameMk id="65" creationId="{00000000-0000-0000-0000-000000000000}"/>
          </ac:graphicFrameMkLst>
        </pc:graphicFrameChg>
      </pc:sldChg>
    </pc:docChg>
  </pc:docChgLst>
  <pc:docChgLst>
    <pc:chgData name="Sarah" userId="55412b35-f569-479d-8176-0d3e5bae6e4b" providerId="ADAL" clId="{FAD06A53-558C-4E33-99D1-40C33B08005A}"/>
    <pc:docChg chg="modSld">
      <pc:chgData name="Sarah" userId="55412b35-f569-479d-8176-0d3e5bae6e4b" providerId="ADAL" clId="{FAD06A53-558C-4E33-99D1-40C33B08005A}" dt="2020-06-22T14:40:38.294" v="20" actId="20577"/>
      <pc:docMkLst>
        <pc:docMk/>
      </pc:docMkLst>
      <pc:sldChg chg="modSp">
        <pc:chgData name="Sarah" userId="55412b35-f569-479d-8176-0d3e5bae6e4b" providerId="ADAL" clId="{FAD06A53-558C-4E33-99D1-40C33B08005A}" dt="2020-06-22T14:40:38.294" v="20" actId="20577"/>
        <pc:sldMkLst>
          <pc:docMk/>
          <pc:sldMk cId="0" sldId="256"/>
        </pc:sldMkLst>
        <pc:graphicFrameChg chg="mod">
          <ac:chgData name="Sarah" userId="55412b35-f569-479d-8176-0d3e5bae6e4b" providerId="ADAL" clId="{FAD06A53-558C-4E33-99D1-40C33B08005A}" dt="2020-06-22T14:40:38.294" v="20" actId="20577"/>
          <ac:graphicFrameMkLst>
            <pc:docMk/>
            <pc:sldMk cId="0" sldId="256"/>
            <ac:graphicFrameMk id="65" creationId="{00000000-0000-0000-0000-000000000000}"/>
          </ac:graphicFrameMkLst>
        </pc:graphicFrameChg>
      </pc:sldChg>
    </pc:docChg>
  </pc:docChgLst>
  <pc:docChgLst>
    <pc:chgData name="Sarah Smith" userId="55412b35-f569-479d-8176-0d3e5bae6e4b" providerId="ADAL" clId="{30EFF401-81E6-40AD-B579-498D9725FDF7}"/>
    <pc:docChg chg="undo custSel modSld">
      <pc:chgData name="Sarah Smith" userId="55412b35-f569-479d-8176-0d3e5bae6e4b" providerId="ADAL" clId="{30EFF401-81E6-40AD-B579-498D9725FDF7}" dt="2022-11-19T12:20:24.548" v="786" actId="208"/>
      <pc:docMkLst>
        <pc:docMk/>
      </pc:docMkLst>
      <pc:sldChg chg="addSp delSp modSp mod">
        <pc:chgData name="Sarah Smith" userId="55412b35-f569-479d-8176-0d3e5bae6e4b" providerId="ADAL" clId="{30EFF401-81E6-40AD-B579-498D9725FDF7}" dt="2022-11-19T12:20:24.548" v="786" actId="208"/>
        <pc:sldMkLst>
          <pc:docMk/>
          <pc:sldMk cId="0" sldId="256"/>
        </pc:sldMkLst>
        <pc:spChg chg="del">
          <ac:chgData name="Sarah Smith" userId="55412b35-f569-479d-8176-0d3e5bae6e4b" providerId="ADAL" clId="{30EFF401-81E6-40AD-B579-498D9725FDF7}" dt="2022-04-03T14:21:35.902" v="172" actId="478"/>
          <ac:spMkLst>
            <pc:docMk/>
            <pc:sldMk cId="0" sldId="256"/>
            <ac:spMk id="6" creationId="{00000000-0000-0000-0000-000000000000}"/>
          </ac:spMkLst>
        </pc:spChg>
        <pc:spChg chg="mod">
          <ac:chgData name="Sarah Smith" userId="55412b35-f569-479d-8176-0d3e5bae6e4b" providerId="ADAL" clId="{30EFF401-81E6-40AD-B579-498D9725FDF7}" dt="2022-04-03T14:11:50.998" v="93" actId="20577"/>
          <ac:spMkLst>
            <pc:docMk/>
            <pc:sldMk cId="0" sldId="256"/>
            <ac:spMk id="67" creationId="{00000000-0000-0000-0000-000000000000}"/>
          </ac:spMkLst>
        </pc:spChg>
        <pc:graphicFrameChg chg="add del mod modGraphic">
          <ac:chgData name="Sarah Smith" userId="55412b35-f569-479d-8176-0d3e5bae6e4b" providerId="ADAL" clId="{30EFF401-81E6-40AD-B579-498D9725FDF7}" dt="2022-11-19T12:20:24.548" v="786" actId="208"/>
          <ac:graphicFrameMkLst>
            <pc:docMk/>
            <pc:sldMk cId="0" sldId="256"/>
            <ac:graphicFrameMk id="65" creationId="{00000000-0000-0000-0000-000000000000}"/>
          </ac:graphicFrameMkLst>
        </pc:graphicFrameChg>
      </pc:sldChg>
    </pc:docChg>
  </pc:docChgLst>
  <pc:docChgLst>
    <pc:chgData name="Sarah Smith" userId="55412b35-f569-479d-8176-0d3e5bae6e4b" providerId="ADAL" clId="{739CB770-487C-44AD-9FD3-9C1777058C90}"/>
    <pc:docChg chg="custSel modSld">
      <pc:chgData name="Sarah Smith" userId="55412b35-f569-479d-8176-0d3e5bae6e4b" providerId="ADAL" clId="{739CB770-487C-44AD-9FD3-9C1777058C90}" dt="2020-01-15T16:26:07.558" v="146" actId="20577"/>
      <pc:docMkLst>
        <pc:docMk/>
      </pc:docMkLst>
      <pc:sldChg chg="modSp">
        <pc:chgData name="Sarah Smith" userId="55412b35-f569-479d-8176-0d3e5bae6e4b" providerId="ADAL" clId="{739CB770-487C-44AD-9FD3-9C1777058C90}" dt="2020-01-15T16:26:07.558" v="146" actId="20577"/>
        <pc:sldMkLst>
          <pc:docMk/>
          <pc:sldMk cId="0" sldId="256"/>
        </pc:sldMkLst>
        <pc:spChg chg="mod">
          <ac:chgData name="Sarah Smith" userId="55412b35-f569-479d-8176-0d3e5bae6e4b" providerId="ADAL" clId="{739CB770-487C-44AD-9FD3-9C1777058C90}" dt="2020-01-15T16:26:07.558" v="146" actId="20577"/>
          <ac:spMkLst>
            <pc:docMk/>
            <pc:sldMk cId="0" sldId="256"/>
            <ac:spMk id="67" creationId="{00000000-0000-0000-0000-000000000000}"/>
          </ac:spMkLst>
        </pc:spChg>
        <pc:graphicFrameChg chg="mod">
          <ac:chgData name="Sarah Smith" userId="55412b35-f569-479d-8176-0d3e5bae6e4b" providerId="ADAL" clId="{739CB770-487C-44AD-9FD3-9C1777058C90}" dt="2020-01-15T16:25:59.296" v="143" actId="20577"/>
          <ac:graphicFrameMkLst>
            <pc:docMk/>
            <pc:sldMk cId="0" sldId="256"/>
            <ac:graphicFrameMk id="65" creationId="{00000000-0000-0000-0000-000000000000}"/>
          </ac:graphicFrameMkLst>
        </pc:graphicFrameChg>
      </pc:sldChg>
    </pc:docChg>
  </pc:docChgLst>
  <pc:docChgLst>
    <pc:chgData name="Sarah" userId="55412b35-f569-479d-8176-0d3e5bae6e4b" providerId="ADAL" clId="{FED6C78D-6866-4208-A34A-DD335BC8918D}"/>
    <pc:docChg chg="modSld">
      <pc:chgData name="Sarah" userId="55412b35-f569-479d-8176-0d3e5bae6e4b" providerId="ADAL" clId="{FED6C78D-6866-4208-A34A-DD335BC8918D}" dt="2020-04-30T09:53:49.333" v="25" actId="20577"/>
      <pc:docMkLst>
        <pc:docMk/>
      </pc:docMkLst>
    </pc:docChg>
  </pc:docChgLst>
  <pc:docChgLst>
    <pc:chgData name="Sarah Smith" userId="55412b35-f569-479d-8176-0d3e5bae6e4b" providerId="ADAL" clId="{96922840-CD75-409B-95A8-6009EC0A03AF}"/>
    <pc:docChg chg="custSel modSld">
      <pc:chgData name="Sarah Smith" userId="55412b35-f569-479d-8176-0d3e5bae6e4b" providerId="ADAL" clId="{96922840-CD75-409B-95A8-6009EC0A03AF}" dt="2024-02-15T19:19:40.015" v="774" actId="207"/>
      <pc:docMkLst>
        <pc:docMk/>
      </pc:docMkLst>
      <pc:sldChg chg="modSp mod">
        <pc:chgData name="Sarah Smith" userId="55412b35-f569-479d-8176-0d3e5bae6e4b" providerId="ADAL" clId="{96922840-CD75-409B-95A8-6009EC0A03AF}" dt="2024-02-15T19:19:40.015" v="774" actId="207"/>
        <pc:sldMkLst>
          <pc:docMk/>
          <pc:sldMk cId="0" sldId="256"/>
        </pc:sldMkLst>
        <pc:spChg chg="mod">
          <ac:chgData name="Sarah Smith" userId="55412b35-f569-479d-8176-0d3e5bae6e4b" providerId="ADAL" clId="{96922840-CD75-409B-95A8-6009EC0A03AF}" dt="2024-02-03T14:58:43.807" v="432" actId="20577"/>
          <ac:spMkLst>
            <pc:docMk/>
            <pc:sldMk cId="0" sldId="256"/>
            <ac:spMk id="67" creationId="{00000000-0000-0000-0000-000000000000}"/>
          </ac:spMkLst>
        </pc:spChg>
        <pc:graphicFrameChg chg="mod">
          <ac:chgData name="Sarah Smith" userId="55412b35-f569-479d-8176-0d3e5bae6e4b" providerId="ADAL" clId="{96922840-CD75-409B-95A8-6009EC0A03AF}" dt="2024-02-15T19:19:40.015" v="774" actId="207"/>
          <ac:graphicFrameMkLst>
            <pc:docMk/>
            <pc:sldMk cId="0" sldId="256"/>
            <ac:graphicFrameMk id="65" creationId="{00000000-0000-0000-0000-000000000000}"/>
          </ac:graphicFrameMkLst>
        </pc:graphicFrameChg>
      </pc:sldChg>
    </pc:docChg>
  </pc:docChgLst>
  <pc:docChgLst>
    <pc:chgData clId="Web-{E9B5D37B-693A-7244-0E6B-D878A30D994B}"/>
    <pc:docChg chg="modSld">
      <pc:chgData name="" userId="" providerId="" clId="Web-{E9B5D37B-693A-7244-0E6B-D878A30D994B}" dt="2023-02-12T12:18:28.305" v="1" actId="1076"/>
      <pc:docMkLst>
        <pc:docMk/>
      </pc:docMkLst>
      <pc:sldChg chg="modSp">
        <pc:chgData name="" userId="" providerId="" clId="Web-{E9B5D37B-693A-7244-0E6B-D878A30D994B}" dt="2023-02-12T12:18:28.305" v="1" actId="1076"/>
        <pc:sldMkLst>
          <pc:docMk/>
          <pc:sldMk cId="0" sldId="256"/>
        </pc:sldMkLst>
        <pc:graphicFrameChg chg="mod">
          <ac:chgData name="" userId="" providerId="" clId="Web-{E9B5D37B-693A-7244-0E6B-D878A30D994B}" dt="2023-02-12T12:18:28.305" v="1" actId="1076"/>
          <ac:graphicFrameMkLst>
            <pc:docMk/>
            <pc:sldMk cId="0" sldId="256"/>
            <ac:graphicFrameMk id="65" creationId="{00000000-0000-0000-0000-000000000000}"/>
          </ac:graphicFrameMkLst>
        </pc:graphicFrameChg>
      </pc:sldChg>
    </pc:docChg>
  </pc:docChgLst>
  <pc:docChgLst>
    <pc:chgData name="Sarah Smith" userId="55412b35-f569-479d-8176-0d3e5bae6e4b" providerId="ADAL" clId="{8F864901-B903-438E-BA91-EDDCD6F2F3B1}"/>
    <pc:docChg chg="undo redo custSel modSld">
      <pc:chgData name="Sarah Smith" userId="55412b35-f569-479d-8176-0d3e5bae6e4b" providerId="ADAL" clId="{8F864901-B903-438E-BA91-EDDCD6F2F3B1}" dt="2019-12-02T10:45:52.048" v="374" actId="20577"/>
      <pc:docMkLst>
        <pc:docMk/>
      </pc:docMkLst>
      <pc:sldChg chg="addSp delSp modSp">
        <pc:chgData name="Sarah Smith" userId="55412b35-f569-479d-8176-0d3e5bae6e4b" providerId="ADAL" clId="{8F864901-B903-438E-BA91-EDDCD6F2F3B1}" dt="2019-12-02T10:45:52.048" v="374" actId="20577"/>
        <pc:sldMkLst>
          <pc:docMk/>
          <pc:sldMk cId="0" sldId="256"/>
        </pc:sldMkLst>
        <pc:spChg chg="mod">
          <ac:chgData name="Sarah Smith" userId="55412b35-f569-479d-8176-0d3e5bae6e4b" providerId="ADAL" clId="{8F864901-B903-438E-BA91-EDDCD6F2F3B1}" dt="2019-12-02T10:39:55.642" v="290" actId="14100"/>
          <ac:spMkLst>
            <pc:docMk/>
            <pc:sldMk cId="0" sldId="256"/>
            <ac:spMk id="6" creationId="{00000000-0000-0000-0000-000000000000}"/>
          </ac:spMkLst>
        </pc:spChg>
        <pc:spChg chg="add del">
          <ac:chgData name="Sarah Smith" userId="55412b35-f569-479d-8176-0d3e5bae6e4b" providerId="ADAL" clId="{8F864901-B903-438E-BA91-EDDCD6F2F3B1}" dt="2019-10-18T12:39:02.220" v="56" actId="478"/>
          <ac:spMkLst>
            <pc:docMk/>
            <pc:sldMk cId="0" sldId="256"/>
            <ac:spMk id="988" creationId="{3E284274-B397-4CAB-AFC3-C92E194FF0C7}"/>
          </ac:spMkLst>
        </pc:spChg>
        <pc:graphicFrameChg chg="mod">
          <ac:chgData name="Sarah Smith" userId="55412b35-f569-479d-8176-0d3e5bae6e4b" providerId="ADAL" clId="{8F864901-B903-438E-BA91-EDDCD6F2F3B1}" dt="2019-12-02T10:45:52.048" v="374" actId="20577"/>
          <ac:graphicFrameMkLst>
            <pc:docMk/>
            <pc:sldMk cId="0" sldId="256"/>
            <ac:graphicFrameMk id="65" creationId="{00000000-0000-0000-0000-000000000000}"/>
          </ac:graphicFrameMkLst>
        </pc:graphicFrameChg>
      </pc:sldChg>
    </pc:docChg>
  </pc:docChgLst>
  <pc:docChgLst>
    <pc:chgData name="Sarah" userId="55412b35-f569-479d-8176-0d3e5bae6e4b" providerId="ADAL" clId="{739CB770-487C-44AD-9FD3-9C1777058C90}"/>
    <pc:docChg chg="modSld">
      <pc:chgData name="Sarah" userId="55412b35-f569-479d-8176-0d3e5bae6e4b" providerId="ADAL" clId="{739CB770-487C-44AD-9FD3-9C1777058C90}" dt="2020-02-10T16:10:16.435" v="40" actId="20577"/>
      <pc:docMkLst>
        <pc:docMk/>
      </pc:docMkLst>
      <pc:sldChg chg="modSp">
        <pc:chgData name="Sarah" userId="55412b35-f569-479d-8176-0d3e5bae6e4b" providerId="ADAL" clId="{739CB770-487C-44AD-9FD3-9C1777058C90}" dt="2020-02-10T16:10:16.435" v="40" actId="20577"/>
        <pc:sldMkLst>
          <pc:docMk/>
          <pc:sldMk cId="0" sldId="256"/>
        </pc:sldMkLst>
        <pc:graphicFrameChg chg="mod">
          <ac:chgData name="Sarah" userId="55412b35-f569-479d-8176-0d3e5bae6e4b" providerId="ADAL" clId="{739CB770-487C-44AD-9FD3-9C1777058C90}" dt="2020-02-10T16:10:16.435" v="40" actId="20577"/>
          <ac:graphicFrameMkLst>
            <pc:docMk/>
            <pc:sldMk cId="0" sldId="256"/>
            <ac:graphicFrameMk id="65" creationId="{00000000-0000-0000-0000-000000000000}"/>
          </ac:graphicFrameMkLst>
        </pc:graphicFrameChg>
      </pc:sldChg>
    </pc:docChg>
  </pc:docChgLst>
  <pc:docChgLst>
    <pc:chgData name="Jamie Maguire" userId="46336de5-9e06-4edc-b882-ba1b6f3e52d6" providerId="ADAL" clId="{92C754E3-1851-40A7-A0FE-67C88AB2F2BD}"/>
    <pc:docChg chg="custSel modSld">
      <pc:chgData name="Jamie Maguire" userId="46336de5-9e06-4edc-b882-ba1b6f3e52d6" providerId="ADAL" clId="{92C754E3-1851-40A7-A0FE-67C88AB2F2BD}" dt="2023-01-30T18:21:41.427" v="58" actId="20577"/>
      <pc:docMkLst>
        <pc:docMk/>
      </pc:docMkLst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E79C6B-46D1-453E-82C8-BAB679D0A5AA}" type="doc">
      <dgm:prSet loTypeId="urn:microsoft.com/office/officeart/2005/8/layout/orgChart1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73D6F6B4-E366-4989-9FB0-268AD56627ED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GB" sz="1000" u="sng" dirty="0"/>
            <a:t>Chairman</a:t>
          </a:r>
        </a:p>
        <a:p>
          <a:r>
            <a:rPr lang="en-GB" sz="1000" dirty="0"/>
            <a:t>Jamie Maguire</a:t>
          </a:r>
        </a:p>
      </dgm:t>
    </dgm:pt>
    <dgm:pt modelId="{14EAC271-5715-4FD9-A272-41292E44FB65}" type="parTrans" cxnId="{926BDB46-7A68-4D28-B7D8-BBC0A7B4F8D9}">
      <dgm:prSet/>
      <dgm:spPr/>
      <dgm:t>
        <a:bodyPr/>
        <a:lstStyle/>
        <a:p>
          <a:endParaRPr lang="en-GB"/>
        </a:p>
      </dgm:t>
    </dgm:pt>
    <dgm:pt modelId="{471869AE-CDBF-494A-B9A0-44FFEB53AA3E}" type="sibTrans" cxnId="{926BDB46-7A68-4D28-B7D8-BBC0A7B4F8D9}">
      <dgm:prSet/>
      <dgm:spPr/>
      <dgm:t>
        <a:bodyPr/>
        <a:lstStyle/>
        <a:p>
          <a:endParaRPr lang="en-GB"/>
        </a:p>
      </dgm:t>
    </dgm:pt>
    <dgm:pt modelId="{51E21D8A-E6B0-4BBB-95EC-5C4879FF3813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sz="1000" u="sng" dirty="0"/>
            <a:t>Technical </a:t>
          </a:r>
        </a:p>
        <a:p>
          <a:r>
            <a:rPr lang="en-GB" sz="1000" dirty="0"/>
            <a:t>Chris </a:t>
          </a:r>
          <a:r>
            <a:rPr lang="en-GB" sz="1000" dirty="0" err="1"/>
            <a:t>Brighty</a:t>
          </a:r>
          <a:endParaRPr lang="en-GB" sz="1000" dirty="0"/>
        </a:p>
      </dgm:t>
    </dgm:pt>
    <dgm:pt modelId="{039F2FC8-727B-49E6-BDF4-D700DF7A48AF}" type="parTrans" cxnId="{96531180-D49C-446F-9C09-3660D389EBBA}">
      <dgm:prSet/>
      <dgm:spPr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endParaRPr lang="en-GB"/>
        </a:p>
      </dgm:t>
    </dgm:pt>
    <dgm:pt modelId="{F826E5D3-03B2-4478-AADC-0964BC92DCC1}" type="sibTrans" cxnId="{96531180-D49C-446F-9C09-3660D389EBBA}">
      <dgm:prSet/>
      <dgm:spPr/>
      <dgm:t>
        <a:bodyPr/>
        <a:lstStyle/>
        <a:p>
          <a:endParaRPr lang="en-GB"/>
        </a:p>
      </dgm:t>
    </dgm:pt>
    <dgm:pt modelId="{56633376-0246-4A1B-AE23-9A5F0E8736B1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sz="1000" u="sng" dirty="0"/>
            <a:t>Wardrobe</a:t>
          </a:r>
        </a:p>
        <a:p>
          <a:r>
            <a:rPr lang="en-GB" sz="1000" dirty="0"/>
            <a:t>Sarah Smith</a:t>
          </a:r>
        </a:p>
      </dgm:t>
    </dgm:pt>
    <dgm:pt modelId="{923F0139-4297-4F9A-AD6C-AB762962610B}" type="parTrans" cxnId="{4CF5F97D-8E60-4071-BE2B-9E0DBA8C9A74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63F7506F-B461-49AB-9A86-26650D53BA11}" type="sibTrans" cxnId="{4CF5F97D-8E60-4071-BE2B-9E0DBA8C9A74}">
      <dgm:prSet/>
      <dgm:spPr/>
      <dgm:t>
        <a:bodyPr/>
        <a:lstStyle/>
        <a:p>
          <a:endParaRPr lang="en-GB"/>
        </a:p>
      </dgm:t>
    </dgm:pt>
    <dgm:pt modelId="{2635D823-ECBC-4731-B374-83A5C3419366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sz="1000" u="sng" dirty="0"/>
            <a:t>Sound</a:t>
          </a:r>
        </a:p>
        <a:p>
          <a:r>
            <a:rPr lang="en-GB" sz="1000" dirty="0"/>
            <a:t>Liam Corbett/</a:t>
          </a:r>
        </a:p>
        <a:p>
          <a:r>
            <a:rPr lang="en-GB" sz="1000" dirty="0"/>
            <a:t>Kirsty  </a:t>
          </a:r>
          <a:r>
            <a:rPr lang="en-GB" sz="1000" dirty="0" err="1"/>
            <a:t>Barrott</a:t>
          </a:r>
          <a:endParaRPr lang="en-GB" sz="1000" dirty="0"/>
        </a:p>
      </dgm:t>
    </dgm:pt>
    <dgm:pt modelId="{B925A750-78FE-4A3F-A4F3-30543E355288}" type="parTrans" cxnId="{5934CBB3-70CB-4094-BD84-0045F3B0D242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C2D0FA5-EE75-49FE-8578-E1F66695BF39}" type="sibTrans" cxnId="{5934CBB3-70CB-4094-BD84-0045F3B0D242}">
      <dgm:prSet/>
      <dgm:spPr/>
      <dgm:t>
        <a:bodyPr/>
        <a:lstStyle/>
        <a:p>
          <a:endParaRPr lang="en-GB"/>
        </a:p>
      </dgm:t>
    </dgm:pt>
    <dgm:pt modelId="{21DBBF0B-8D82-4AB6-9C87-C76D7A428208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sz="1000" u="sng" dirty="0"/>
            <a:t>Props </a:t>
          </a:r>
        </a:p>
        <a:p>
          <a:r>
            <a:rPr lang="en-GB" sz="1000" u="none" dirty="0"/>
            <a:t>Anita Marshall/</a:t>
          </a:r>
        </a:p>
        <a:p>
          <a:r>
            <a:rPr lang="en-GB" sz="1000" u="none" dirty="0"/>
            <a:t>Marion Hadley</a:t>
          </a:r>
        </a:p>
      </dgm:t>
    </dgm:pt>
    <dgm:pt modelId="{072B04C5-EC60-4862-89D2-2E0EBB617975}" type="parTrans" cxnId="{375CA81E-7ACD-400F-88B6-AE49F9F05D9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GB"/>
        </a:p>
      </dgm:t>
    </dgm:pt>
    <dgm:pt modelId="{D640D81E-1B1C-43AF-A0C6-1093EFABDC61}" type="sibTrans" cxnId="{375CA81E-7ACD-400F-88B6-AE49F9F05D9B}">
      <dgm:prSet/>
      <dgm:spPr/>
      <dgm:t>
        <a:bodyPr/>
        <a:lstStyle/>
        <a:p>
          <a:endParaRPr lang="en-GB"/>
        </a:p>
      </dgm:t>
    </dgm:pt>
    <dgm:pt modelId="{53FAE997-8B07-438E-869D-0610FB2B004E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sz="1000" u="sng" dirty="0"/>
            <a:t>Stage Managers</a:t>
          </a:r>
        </a:p>
        <a:p>
          <a:r>
            <a:rPr lang="en-GB" sz="1000" u="none" dirty="0"/>
            <a:t>Sarah Smith/Cat Blacker/Marion Hadley/Elliott Papworth/Jamie Maguire/Fiona Maguire/John Hadley/Vikki West</a:t>
          </a:r>
        </a:p>
      </dgm:t>
    </dgm:pt>
    <dgm:pt modelId="{72A18D18-B6BB-4661-88E7-89D7516670D7}" type="sibTrans" cxnId="{262534EF-320D-4B72-B19F-8532B7EDE73D}">
      <dgm:prSet/>
      <dgm:spPr/>
      <dgm:t>
        <a:bodyPr/>
        <a:lstStyle/>
        <a:p>
          <a:endParaRPr lang="en-GB"/>
        </a:p>
      </dgm:t>
    </dgm:pt>
    <dgm:pt modelId="{7A7CA3B7-895E-4A77-B967-DE54E47CC311}" type="parTrans" cxnId="{262534EF-320D-4B72-B19F-8532B7EDE73D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BDA63BD-C3E4-487F-91DF-D10E35BFF93C}">
      <dgm:prSet custT="1"/>
      <dgm:spPr>
        <a:solidFill>
          <a:schemeClr val="accent4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GB" sz="1000" u="sng" dirty="0"/>
            <a:t>Set Design &amp; Build</a:t>
          </a:r>
        </a:p>
        <a:p>
          <a:r>
            <a:rPr lang="en-GB" sz="1000" u="none" dirty="0"/>
            <a:t> Alan </a:t>
          </a:r>
          <a:r>
            <a:rPr lang="en-GB" sz="1000" u="none" dirty="0" err="1"/>
            <a:t>Gleed</a:t>
          </a:r>
          <a:r>
            <a:rPr lang="en-GB" sz="1000" u="none" dirty="0"/>
            <a:t>/John Hadley</a:t>
          </a:r>
        </a:p>
      </dgm:t>
    </dgm:pt>
    <dgm:pt modelId="{E2A4A6F1-2884-4BAA-873F-1BE0D57A3D37}" type="sibTrans" cxnId="{126CB56E-E7EE-40CD-A503-C0CDAEFE212D}">
      <dgm:prSet/>
      <dgm:spPr/>
      <dgm:t>
        <a:bodyPr/>
        <a:lstStyle/>
        <a:p>
          <a:endParaRPr lang="en-GB"/>
        </a:p>
      </dgm:t>
    </dgm:pt>
    <dgm:pt modelId="{B4AD0494-7678-4308-8BC2-DA1632D92086}" type="parTrans" cxnId="{126CB56E-E7EE-40CD-A503-C0CDAEFE212D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GB"/>
        </a:p>
      </dgm:t>
    </dgm:pt>
    <dgm:pt modelId="{0C4C2180-C193-4802-83AE-E4EDE3ABC6B5}">
      <dgm:prSet phldrT="[Text]" custT="1"/>
      <dgm:spPr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en-GB" sz="1000" u="sng" dirty="0"/>
            <a:t>Marketing &amp; Comms</a:t>
          </a:r>
        </a:p>
        <a:p>
          <a:r>
            <a:rPr lang="en-GB" sz="1000" u="none" dirty="0"/>
            <a:t>Steven Fenn</a:t>
          </a:r>
        </a:p>
      </dgm:t>
    </dgm:pt>
    <dgm:pt modelId="{03E74680-AD1E-459B-B54D-2AF8DF13B017}" type="sibTrans" cxnId="{EB05B7C6-B327-4D51-93EA-844DCBB2A4DF}">
      <dgm:prSet/>
      <dgm:spPr/>
      <dgm:t>
        <a:bodyPr/>
        <a:lstStyle/>
        <a:p>
          <a:endParaRPr lang="en-GB"/>
        </a:p>
      </dgm:t>
    </dgm:pt>
    <dgm:pt modelId="{3F2F55C6-8798-434E-B683-7E09E6C81201}" type="parTrans" cxnId="{EB05B7C6-B327-4D51-93EA-844DCBB2A4DF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E881C77A-19ED-4924-80A7-1BFE33CC6D38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sz="1000" u="sng" dirty="0"/>
            <a:t>Lighting</a:t>
          </a:r>
        </a:p>
        <a:p>
          <a:r>
            <a:rPr lang="en-GB" sz="1000" dirty="0"/>
            <a:t>Jim </a:t>
          </a:r>
          <a:r>
            <a:rPr lang="en-GB" sz="1000" dirty="0" err="1"/>
            <a:t>Bourne</a:t>
          </a:r>
          <a:r>
            <a:rPr lang="en-GB" sz="1000" dirty="0"/>
            <a:t>/Jamie Maguire/Elliott Papworth</a:t>
          </a:r>
        </a:p>
      </dgm:t>
    </dgm:pt>
    <dgm:pt modelId="{92B7A003-BDA7-4D6D-AD5C-B62033661D49}" type="sibTrans" cxnId="{57BAF85D-E000-4FE6-9D19-083916E247FB}">
      <dgm:prSet/>
      <dgm:spPr/>
      <dgm:t>
        <a:bodyPr/>
        <a:lstStyle/>
        <a:p>
          <a:endParaRPr lang="en-GB"/>
        </a:p>
      </dgm:t>
    </dgm:pt>
    <dgm:pt modelId="{BB2AA1C5-14C9-4327-AAAD-579666DDDCEC}" type="parTrans" cxnId="{57BAF85D-E000-4FE6-9D19-083916E247FB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D60B625B-36CC-4F2A-B9CC-3AD056DDB307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GB" sz="1000" u="sng" dirty="0"/>
            <a:t>Book-Keeper</a:t>
          </a:r>
        </a:p>
        <a:p>
          <a:r>
            <a:rPr lang="en-GB" sz="1000" u="none" dirty="0"/>
            <a:t>Kris Camden</a:t>
          </a:r>
        </a:p>
      </dgm:t>
    </dgm:pt>
    <dgm:pt modelId="{65A8C193-F6A3-4D6E-9001-48DA20F493A4}" type="parTrans" cxnId="{F14110CA-4FFA-4737-9D84-F2D3A7800065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9C928777-D7C5-4110-A69D-6F134F37ED61}" type="sibTrans" cxnId="{F14110CA-4FFA-4737-9D84-F2D3A7800065}">
      <dgm:prSet/>
      <dgm:spPr/>
      <dgm:t>
        <a:bodyPr/>
        <a:lstStyle/>
        <a:p>
          <a:endParaRPr lang="en-GB"/>
        </a:p>
      </dgm:t>
    </dgm:pt>
    <dgm:pt modelId="{C44F1162-7EF9-4E44-A5AC-BBC7836DBFC8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GB" sz="1000" u="sng" dirty="0"/>
            <a:t>Treasurer</a:t>
          </a:r>
        </a:p>
        <a:p>
          <a:r>
            <a:rPr lang="en-GB" sz="1000" u="none" dirty="0"/>
            <a:t>Marion Hadley</a:t>
          </a:r>
        </a:p>
      </dgm:t>
    </dgm:pt>
    <dgm:pt modelId="{7527C5AF-7758-4B5B-BB9A-37A62DD736BA}" type="parTrans" cxnId="{AD1FFC3A-AAA8-45B5-B3F1-86677D5FB71F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GB"/>
        </a:p>
      </dgm:t>
    </dgm:pt>
    <dgm:pt modelId="{81977BAA-8F1E-4494-B7F7-82FB42B9EB94}" type="sibTrans" cxnId="{AD1FFC3A-AAA8-45B5-B3F1-86677D5FB71F}">
      <dgm:prSet/>
      <dgm:spPr/>
      <dgm:t>
        <a:bodyPr/>
        <a:lstStyle/>
        <a:p>
          <a:endParaRPr lang="en-GB"/>
        </a:p>
      </dgm:t>
    </dgm:pt>
    <dgm:pt modelId="{04B39D12-5D90-4295-B37A-70E7DAF55DC8}">
      <dgm:prSet phldrT="[Text]" custT="1"/>
      <dgm:spPr>
        <a:solidFill>
          <a:srgbClr val="FF99FF"/>
        </a:solidFill>
      </dgm:spPr>
      <dgm:t>
        <a:bodyPr/>
        <a:lstStyle/>
        <a:p>
          <a:r>
            <a:rPr lang="en-GB" sz="1000" u="sng" dirty="0"/>
            <a:t>Company Secretary</a:t>
          </a:r>
        </a:p>
        <a:p>
          <a:r>
            <a:rPr lang="en-GB" sz="1000" u="none" dirty="0"/>
            <a:t>Fiona Maguire</a:t>
          </a:r>
        </a:p>
      </dgm:t>
    </dgm:pt>
    <dgm:pt modelId="{E20CBF50-8549-4CC0-8F46-F17836D5683F}" type="sibTrans" cxnId="{5930361B-96AA-40B8-A19D-A49DA40CB8D8}">
      <dgm:prSet/>
      <dgm:spPr/>
      <dgm:t>
        <a:bodyPr/>
        <a:lstStyle/>
        <a:p>
          <a:endParaRPr lang="en-GB"/>
        </a:p>
      </dgm:t>
    </dgm:pt>
    <dgm:pt modelId="{B40C0048-ED5C-472A-B044-624EEA0A965C}" type="parTrans" cxnId="{5930361B-96AA-40B8-A19D-A49DA40CB8D8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 tIns="72000" bIns="108000"/>
        <a:lstStyle/>
        <a:p>
          <a:endParaRPr lang="en-GB"/>
        </a:p>
      </dgm:t>
    </dgm:pt>
    <dgm:pt modelId="{2BEBDE92-B939-4822-B042-2922DFDCF791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GB" sz="1000" u="sng" dirty="0"/>
            <a:t>Fund Raising</a:t>
          </a:r>
        </a:p>
        <a:p>
          <a:r>
            <a:rPr lang="en-GB" sz="1000" u="none" dirty="0"/>
            <a:t>Megan Hudson</a:t>
          </a:r>
        </a:p>
      </dgm:t>
    </dgm:pt>
    <dgm:pt modelId="{8ADFEA75-7AD8-42AC-AD5E-ADB816846B92}" type="sibTrans" cxnId="{96DC9DB7-4EA4-4740-9FE0-F3A8C17CBDDA}">
      <dgm:prSet/>
      <dgm:spPr/>
      <dgm:t>
        <a:bodyPr/>
        <a:lstStyle/>
        <a:p>
          <a:endParaRPr lang="en-GB"/>
        </a:p>
      </dgm:t>
    </dgm:pt>
    <dgm:pt modelId="{B57E6411-2F87-411A-A237-FB445767B334}" type="parTrans" cxnId="{96DC9DB7-4EA4-4740-9FE0-F3A8C17CBDDA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2D90D924-B284-4994-8723-2D00E80B8C9E}" type="asst">
      <dgm:prSet custT="1"/>
      <dgm:spPr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5715" tIns="5715" rIns="5715" bIns="5715" numCol="1" spcCol="1270" anchor="ctr" anchorCtr="0"/>
        <a:lstStyle/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President</a:t>
          </a:r>
        </a:p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Gwen Timmins</a:t>
          </a:r>
        </a:p>
      </dgm:t>
    </dgm:pt>
    <dgm:pt modelId="{E04CAA4E-F6EE-4842-8B5A-057650835E6A}" type="sibTrans" cxnId="{1E72D062-4EC6-4B64-BC28-95428D7CEBA8}">
      <dgm:prSet/>
      <dgm:spPr/>
      <dgm:t>
        <a:bodyPr/>
        <a:lstStyle/>
        <a:p>
          <a:endParaRPr lang="en-GB"/>
        </a:p>
      </dgm:t>
    </dgm:pt>
    <dgm:pt modelId="{594F7DC5-CEF0-4695-8EC2-1BBAC7DDF44D}" type="parTrans" cxnId="{1E72D062-4EC6-4B64-BC28-95428D7CEBA8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B945A93-71D8-4FCA-BE5C-C0A76A7AF4D4}" type="asst">
      <dgm:prSet custT="1"/>
      <dgm:spPr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5715" tIns="5715" rIns="5715" bIns="5715" numCol="1" spcCol="1270" anchor="ctr" anchorCtr="0"/>
        <a:lstStyle/>
        <a:p>
          <a:pPr>
            <a:buNone/>
          </a:pPr>
          <a:r>
            <a:rPr lang="en-GB" sz="1000" u="sng" dirty="0">
              <a:solidFill>
                <a:prstClr val="black"/>
              </a:solidFill>
              <a:latin typeface="Calibri"/>
              <a:ea typeface="+mn-ea"/>
              <a:cs typeface="+mn-cs"/>
            </a:rPr>
            <a:t>Artistic Forum</a:t>
          </a:r>
        </a:p>
      </dgm:t>
    </dgm:pt>
    <dgm:pt modelId="{295AFA6F-9A2A-4574-B773-C828EC5179BA}" type="parTrans" cxnId="{534C5831-0D7D-41CA-A761-9BFB5E472707}">
      <dgm:prSet/>
      <dgm:spPr>
        <a:ln>
          <a:prstDash val="solid"/>
        </a:ln>
      </dgm:spPr>
      <dgm:t>
        <a:bodyPr/>
        <a:lstStyle/>
        <a:p>
          <a:endParaRPr lang="en-GB"/>
        </a:p>
      </dgm:t>
    </dgm:pt>
    <dgm:pt modelId="{9C04D83D-07E2-4BEE-BDA8-0C84893EDC2B}" type="sibTrans" cxnId="{534C5831-0D7D-41CA-A761-9BFB5E472707}">
      <dgm:prSet/>
      <dgm:spPr/>
      <dgm:t>
        <a:bodyPr/>
        <a:lstStyle/>
        <a:p>
          <a:endParaRPr lang="en-GB"/>
        </a:p>
      </dgm:t>
    </dgm:pt>
    <dgm:pt modelId="{FE978E9A-3A7C-4578-ACCF-E265F1B321F8}">
      <dgm:prSet custT="1"/>
      <dgm:spPr>
        <a:solidFill>
          <a:srgbClr val="FF99FF"/>
        </a:solidFill>
      </dgm:spPr>
      <dgm:t>
        <a:bodyPr/>
        <a:lstStyle/>
        <a:p>
          <a:r>
            <a:rPr lang="en-GB" sz="1000" u="sng" dirty="0"/>
            <a:t>Membership </a:t>
          </a:r>
        </a:p>
        <a:p>
          <a:r>
            <a:rPr lang="en-GB" sz="1000" u="sng" dirty="0"/>
            <a:t>Secretary </a:t>
          </a:r>
        </a:p>
        <a:p>
          <a:r>
            <a:rPr lang="en-GB" sz="1000" u="none" dirty="0"/>
            <a:t>vacant</a:t>
          </a:r>
        </a:p>
      </dgm:t>
    </dgm:pt>
    <dgm:pt modelId="{0A777DE3-F310-4023-9C49-4DE664CDB115}" type="parTrans" cxnId="{D223F219-D533-4EF5-9352-DB09F9B08299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GB"/>
        </a:p>
      </dgm:t>
    </dgm:pt>
    <dgm:pt modelId="{C531F679-88AD-4063-945D-B8F7736A4946}" type="sibTrans" cxnId="{D223F219-D533-4EF5-9352-DB09F9B08299}">
      <dgm:prSet/>
      <dgm:spPr/>
      <dgm:t>
        <a:bodyPr/>
        <a:lstStyle/>
        <a:p>
          <a:endParaRPr lang="en-GB"/>
        </a:p>
      </dgm:t>
    </dgm:pt>
    <dgm:pt modelId="{7681536F-4380-4474-A6A1-BDB208BAC207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GB" sz="1000" u="sng" dirty="0"/>
            <a:t>Box Office</a:t>
          </a:r>
        </a:p>
        <a:p>
          <a:r>
            <a:rPr lang="en-GB" sz="1000" u="none" dirty="0"/>
            <a:t>Rowena Smith</a:t>
          </a:r>
        </a:p>
      </dgm:t>
    </dgm:pt>
    <dgm:pt modelId="{3AF4F526-26FD-4867-8879-18D1DF92E156}" type="parTrans" cxnId="{1687BA63-4962-4A6C-9BF0-39AE136FCC9E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B7738265-0150-4DD2-8E41-0B90175D029B}" type="sibTrans" cxnId="{1687BA63-4962-4A6C-9BF0-39AE136FCC9E}">
      <dgm:prSet/>
      <dgm:spPr/>
      <dgm:t>
        <a:bodyPr/>
        <a:lstStyle/>
        <a:p>
          <a:endParaRPr lang="en-GB"/>
        </a:p>
      </dgm:t>
    </dgm:pt>
    <dgm:pt modelId="{7F0D5BA7-275F-480F-975D-BC91CF89E118}">
      <dgm:prSet custT="1"/>
      <dgm:spPr/>
      <dgm:t>
        <a:bodyPr/>
        <a:lstStyle/>
        <a:p>
          <a:r>
            <a:rPr lang="en-GB" sz="1000" u="sng" dirty="0"/>
            <a:t>Social Media</a:t>
          </a:r>
        </a:p>
        <a:p>
          <a:r>
            <a:rPr lang="en-GB" sz="1000" u="none" dirty="0"/>
            <a:t>Elliott Papworth/Karen Thorpe &amp; Production Teams</a:t>
          </a:r>
        </a:p>
      </dgm:t>
    </dgm:pt>
    <dgm:pt modelId="{07EBC1AD-A754-4731-913B-2F1340437FFF}" type="parTrans" cxnId="{90AC690B-A20A-441A-B965-6F60C51BB915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GB"/>
        </a:p>
      </dgm:t>
    </dgm:pt>
    <dgm:pt modelId="{26021D0E-5D2A-49CA-8CBF-D9F2519D9BBD}" type="sibTrans" cxnId="{90AC690B-A20A-441A-B965-6F60C51BB915}">
      <dgm:prSet/>
      <dgm:spPr/>
      <dgm:t>
        <a:bodyPr/>
        <a:lstStyle/>
        <a:p>
          <a:endParaRPr lang="en-GB"/>
        </a:p>
      </dgm:t>
    </dgm:pt>
    <dgm:pt modelId="{D8E60C78-E7A7-4495-B69F-B0F3829E8C40}">
      <dgm:prSet custT="1"/>
      <dgm:spPr>
        <a:solidFill>
          <a:srgbClr val="FF99F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5715" tIns="5715" rIns="5715" bIns="5715" numCol="1" spcCol="1270" anchor="ctr" anchorCtr="0"/>
        <a:lstStyle/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Bar/FOH</a:t>
          </a:r>
        </a:p>
        <a:p>
          <a:pPr marL="0"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Kathryn Schosland</a:t>
          </a:r>
        </a:p>
      </dgm:t>
    </dgm:pt>
    <dgm:pt modelId="{8DBBAD71-329C-499B-BE05-8FA04FA2AE0F}" type="parTrans" cxnId="{637DADDC-3853-445F-9654-610DD7F7B846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n-GB"/>
        </a:p>
      </dgm:t>
    </dgm:pt>
    <dgm:pt modelId="{690F9256-726F-489F-91AF-FA96142AB763}" type="sibTrans" cxnId="{637DADDC-3853-445F-9654-610DD7F7B846}">
      <dgm:prSet/>
      <dgm:spPr/>
      <dgm:t>
        <a:bodyPr/>
        <a:lstStyle/>
        <a:p>
          <a:endParaRPr lang="en-GB"/>
        </a:p>
      </dgm:t>
    </dgm:pt>
    <dgm:pt modelId="{7CBF3992-CF87-48E0-8493-2DC469FA7BB4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GB" sz="1000" dirty="0"/>
        </a:p>
        <a:p>
          <a:r>
            <a:rPr lang="en-GB" sz="1000" u="sng" dirty="0"/>
            <a:t>Social  </a:t>
          </a:r>
          <a:r>
            <a:rPr lang="en-GB" sz="1000" u="sng"/>
            <a:t>&amp; Fundraising</a:t>
          </a:r>
          <a:endParaRPr lang="en-GB" sz="1000" u="sng" dirty="0"/>
        </a:p>
        <a:p>
          <a:r>
            <a:rPr lang="en-GB" sz="1000" u="sng" dirty="0"/>
            <a:t>Committee</a:t>
          </a:r>
        </a:p>
        <a:p>
          <a:endParaRPr lang="en-GB" sz="900" dirty="0"/>
        </a:p>
      </dgm:t>
    </dgm:pt>
    <dgm:pt modelId="{657C741C-C515-4DBF-84A9-BB1622E5BB42}" type="parTrans" cxnId="{95B421A8-C7B1-4624-ACBF-284474F3EF1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8060BB44-C604-4254-AF77-9DD38CFC0A11}" type="sibTrans" cxnId="{95B421A8-C7B1-4624-ACBF-284474F3EF10}">
      <dgm:prSet/>
      <dgm:spPr/>
      <dgm:t>
        <a:bodyPr/>
        <a:lstStyle/>
        <a:p>
          <a:endParaRPr lang="en-GB"/>
        </a:p>
      </dgm:t>
    </dgm:pt>
    <dgm:pt modelId="{E36731EB-D8EF-4C27-AF1D-C2316173A4F5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GB" sz="1000" u="sng" dirty="0"/>
            <a:t>100 Club</a:t>
          </a:r>
        </a:p>
        <a:p>
          <a:r>
            <a:rPr lang="en-GB" sz="1000" dirty="0"/>
            <a:t>Marion Hadley</a:t>
          </a:r>
        </a:p>
      </dgm:t>
    </dgm:pt>
    <dgm:pt modelId="{9BEE64BA-9ADB-40D5-ACC8-71D650F53240}" type="parTrans" cxnId="{D4697824-58C2-42DA-A727-40B78E21252D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/>
        </a:p>
      </dgm:t>
    </dgm:pt>
    <dgm:pt modelId="{62EA3BF5-68CA-42C1-AB95-413FDEF175DA}" type="sibTrans" cxnId="{D4697824-58C2-42DA-A727-40B78E21252D}">
      <dgm:prSet/>
      <dgm:spPr/>
      <dgm:t>
        <a:bodyPr/>
        <a:lstStyle/>
        <a:p>
          <a:endParaRPr lang="en-GB"/>
        </a:p>
      </dgm:t>
    </dgm:pt>
    <dgm:pt modelId="{694B2D37-C24E-46F9-BA55-7F4B24272BE5}">
      <dgm:prSet custT="1"/>
      <dgm:spPr>
        <a:solidFill>
          <a:srgbClr val="FF99FF"/>
        </a:solidFill>
      </dgm:spPr>
      <dgm:t>
        <a:bodyPr/>
        <a:lstStyle/>
        <a:p>
          <a:r>
            <a:rPr lang="en-GB" sz="1000" u="sng" dirty="0">
              <a:latin typeface="+mj-lt"/>
            </a:rPr>
            <a:t>H&amp;S</a:t>
          </a:r>
        </a:p>
        <a:p>
          <a:r>
            <a:rPr lang="en-GB" sz="1000" u="none" dirty="0">
              <a:latin typeface="+mj-lt"/>
            </a:rPr>
            <a:t>Sarah Smith</a:t>
          </a:r>
        </a:p>
      </dgm:t>
    </dgm:pt>
    <dgm:pt modelId="{31D5D54D-3729-4DF7-ADA0-6DA09B95633F}" type="sibTrans" cxnId="{57FFA410-8BCC-48ED-9B47-5AC1A2376C3B}">
      <dgm:prSet/>
      <dgm:spPr/>
      <dgm:t>
        <a:bodyPr/>
        <a:lstStyle/>
        <a:p>
          <a:endParaRPr lang="en-GB"/>
        </a:p>
      </dgm:t>
    </dgm:pt>
    <dgm:pt modelId="{690E1B2D-94D0-4C58-AE2F-A6EAE4E29943}" type="parTrans" cxnId="{57FFA410-8BCC-48ED-9B47-5AC1A2376C3B}">
      <dgm:prSet/>
      <dgm:spPr>
        <a:ln>
          <a:prstDash val="solid"/>
        </a:ln>
      </dgm:spPr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C1ADE626-A98D-4D9D-9833-1FA4D382C86E}">
      <dgm:prSet custT="1"/>
      <dgm:spPr>
        <a:solidFill>
          <a:srgbClr val="FF99FF"/>
        </a:solidFill>
      </dgm:spPr>
      <dgm:t>
        <a:bodyPr/>
        <a:lstStyle/>
        <a:p>
          <a:r>
            <a:rPr lang="en-GB" sz="1000" u="sng" dirty="0"/>
            <a:t>Archivist</a:t>
          </a:r>
        </a:p>
        <a:p>
          <a:r>
            <a:rPr lang="en-GB" sz="1000" dirty="0"/>
            <a:t>Steven Fenn</a:t>
          </a:r>
        </a:p>
      </dgm:t>
    </dgm:pt>
    <dgm:pt modelId="{B058737E-F8C3-4E19-BCBB-BF1D6C5E2FC2}" type="parTrans" cxnId="{22698390-57C4-4237-AB0E-8214AD42D185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6B7CB7E6-6A12-465F-B698-19DCAD464D3C}" type="sibTrans" cxnId="{22698390-57C4-4237-AB0E-8214AD42D185}">
      <dgm:prSet/>
      <dgm:spPr/>
      <dgm:t>
        <a:bodyPr/>
        <a:lstStyle/>
        <a:p>
          <a:endParaRPr lang="en-GB"/>
        </a:p>
      </dgm:t>
    </dgm:pt>
    <dgm:pt modelId="{33A23D4E-C6AA-4B17-9DF1-23D9747D0CE2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sz="1000" u="sng" dirty="0"/>
            <a:t>Building Manager</a:t>
          </a:r>
        </a:p>
        <a:p>
          <a:r>
            <a:rPr lang="en-GB" sz="1000" dirty="0"/>
            <a:t>John Hadley</a:t>
          </a:r>
        </a:p>
      </dgm:t>
    </dgm:pt>
    <dgm:pt modelId="{02470F4E-4480-40A6-854C-1D9C74EA75AC}" type="parTrans" cxnId="{4BD481B0-02A4-482D-9950-95DA021E8913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18417649-4044-476E-8CEC-491D18779D1C}" type="sibTrans" cxnId="{4BD481B0-02A4-482D-9950-95DA021E8913}">
      <dgm:prSet/>
      <dgm:spPr/>
      <dgm:t>
        <a:bodyPr/>
        <a:lstStyle/>
        <a:p>
          <a:endParaRPr lang="en-GB"/>
        </a:p>
      </dgm:t>
    </dgm:pt>
    <dgm:pt modelId="{EBACB34D-4099-43A0-87CA-79580E10A0DE}">
      <dgm:prSet custT="1"/>
      <dgm:spPr>
        <a:solidFill>
          <a:srgbClr val="FFFF66"/>
        </a:solidFill>
      </dgm:spPr>
      <dgm:t>
        <a:bodyPr/>
        <a:lstStyle/>
        <a:p>
          <a:pPr>
            <a:buNone/>
          </a:pPr>
          <a:r>
            <a:rPr lang="en-GB" sz="1000" u="sng" dirty="0">
              <a:solidFill>
                <a:prstClr val="black"/>
              </a:solidFill>
              <a:latin typeface="Calibri"/>
              <a:ea typeface="+mn-ea"/>
              <a:cs typeface="+mn-cs"/>
            </a:rPr>
            <a:t>Youth Activities</a:t>
          </a:r>
        </a:p>
        <a:p>
          <a:pPr>
            <a:buNone/>
          </a:pPr>
          <a:r>
            <a:rPr lang="en-GB" sz="1000" u="none" dirty="0">
              <a:solidFill>
                <a:prstClr val="black"/>
              </a:solidFill>
              <a:latin typeface="Calibri"/>
              <a:ea typeface="+mn-ea"/>
              <a:cs typeface="+mn-cs"/>
            </a:rPr>
            <a:t>Sarah Smith</a:t>
          </a:r>
          <a:endParaRPr lang="en-GB" sz="1000" u="none" dirty="0"/>
        </a:p>
      </dgm:t>
    </dgm:pt>
    <dgm:pt modelId="{48FC7B45-39F6-45E8-91E6-94FE99637020}" type="parTrans" cxnId="{C057FB9D-DB2C-46D9-9290-0A29917C85FC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/>
        </a:p>
      </dgm:t>
    </dgm:pt>
    <dgm:pt modelId="{0BFD230A-8649-48AB-93FC-B5405B03D1C5}" type="sibTrans" cxnId="{C057FB9D-DB2C-46D9-9290-0A29917C85FC}">
      <dgm:prSet/>
      <dgm:spPr/>
      <dgm:t>
        <a:bodyPr/>
        <a:lstStyle/>
        <a:p>
          <a:endParaRPr lang="en-GB"/>
        </a:p>
      </dgm:t>
    </dgm:pt>
    <dgm:pt modelId="{BA93AC69-2BBF-44E3-A914-5B136AB40DEF}">
      <dgm:prSet custT="1"/>
      <dgm:spPr>
        <a:solidFill>
          <a:srgbClr val="FFFF66"/>
        </a:solidFill>
      </dgm:spPr>
      <dgm:t>
        <a:bodyPr/>
        <a:lstStyle/>
        <a:p>
          <a:endParaRPr lang="en-GB" sz="1000" u="sng" dirty="0"/>
        </a:p>
        <a:p>
          <a:r>
            <a:rPr lang="en-GB" sz="1000" u="sng" dirty="0"/>
            <a:t>Young Nomads Leaders</a:t>
          </a:r>
        </a:p>
        <a:p>
          <a:r>
            <a:rPr lang="en-GB" sz="1000" u="none" dirty="0"/>
            <a:t>Nicholas Sheehan/Rori Saxby</a:t>
          </a:r>
        </a:p>
        <a:p>
          <a:endParaRPr lang="en-GB" sz="800" dirty="0"/>
        </a:p>
      </dgm:t>
    </dgm:pt>
    <dgm:pt modelId="{CA6041F3-9C5B-4F40-B945-080B960C18AF}" type="parTrans" cxnId="{B8EF338B-8AD0-4A14-8789-1784C3C39028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/>
        </a:p>
      </dgm:t>
    </dgm:pt>
    <dgm:pt modelId="{CF096727-4BEF-48A4-94EB-04BEA20E88E9}" type="sibTrans" cxnId="{B8EF338B-8AD0-4A14-8789-1784C3C39028}">
      <dgm:prSet/>
      <dgm:spPr/>
      <dgm:t>
        <a:bodyPr/>
        <a:lstStyle/>
        <a:p>
          <a:endParaRPr lang="en-GB"/>
        </a:p>
      </dgm:t>
    </dgm:pt>
    <dgm:pt modelId="{09BADC86-DF74-4E1D-B3C0-FBB35936A644}">
      <dgm:prSet custT="1"/>
      <dgm:spPr>
        <a:solidFill>
          <a:srgbClr val="FFFF66"/>
        </a:solidFill>
      </dgm:spPr>
      <dgm:t>
        <a:bodyPr/>
        <a:lstStyle/>
        <a:p>
          <a:r>
            <a:rPr lang="en-GB" sz="1000" u="sng" dirty="0">
              <a:solidFill>
                <a:prstClr val="black"/>
              </a:solidFill>
              <a:latin typeface="Calibri"/>
              <a:ea typeface="+mn-ea"/>
              <a:cs typeface="+mn-cs"/>
            </a:rPr>
            <a:t>Kings Kids</a:t>
          </a:r>
        </a:p>
        <a:p>
          <a:r>
            <a:rPr lang="en-GB" sz="1000" u="none" dirty="0">
              <a:solidFill>
                <a:prstClr val="black"/>
              </a:solidFill>
              <a:latin typeface="Calibri"/>
              <a:ea typeface="+mn-ea"/>
              <a:cs typeface="+mn-cs"/>
            </a:rPr>
            <a:t>Jess Clifford</a:t>
          </a:r>
        </a:p>
      </dgm:t>
    </dgm:pt>
    <dgm:pt modelId="{CA485FF3-9C77-4D8D-8A75-DF91A48F76B8}" type="parTrans" cxnId="{F3023368-EB8B-42EC-BCC2-17AD0082EF7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/>
        </a:p>
      </dgm:t>
    </dgm:pt>
    <dgm:pt modelId="{63367D02-0C3A-48F2-9840-8933D68EFDC7}" type="sibTrans" cxnId="{F3023368-EB8B-42EC-BCC2-17AD0082EF71}">
      <dgm:prSet/>
      <dgm:spPr/>
      <dgm:t>
        <a:bodyPr/>
        <a:lstStyle/>
        <a:p>
          <a:endParaRPr lang="en-GB"/>
        </a:p>
      </dgm:t>
    </dgm:pt>
    <dgm:pt modelId="{65EB0E51-93D2-4E08-ACD6-0773B7644D3F}">
      <dgm:prSet custT="1"/>
      <dgm:spPr>
        <a:solidFill>
          <a:srgbClr val="FFFF66"/>
        </a:solidFill>
      </dgm:spPr>
      <dgm:t>
        <a:bodyPr/>
        <a:lstStyle/>
        <a:p>
          <a:r>
            <a:rPr lang="en-GB" sz="1000" u="sng" dirty="0">
              <a:solidFill>
                <a:prstClr val="black"/>
              </a:solidFill>
              <a:latin typeface="Calibri"/>
              <a:ea typeface="+mn-ea"/>
              <a:cs typeface="+mn-cs"/>
            </a:rPr>
            <a:t>Child Protection Office</a:t>
          </a:r>
        </a:p>
        <a:p>
          <a:r>
            <a:rPr lang="en-GB" sz="1000" u="none" dirty="0">
              <a:solidFill>
                <a:prstClr val="black"/>
              </a:solidFill>
              <a:latin typeface="Calibri"/>
              <a:ea typeface="+mn-ea"/>
              <a:cs typeface="+mn-cs"/>
            </a:rPr>
            <a:t>Andy McGowan</a:t>
          </a:r>
        </a:p>
      </dgm:t>
    </dgm:pt>
    <dgm:pt modelId="{8E39F0EA-858C-4DF2-8290-5CF9BDA5206C}" type="parTrans" cxnId="{E663CD90-9001-40AD-9FAC-CB5A14BC1AEB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/>
        </a:p>
      </dgm:t>
    </dgm:pt>
    <dgm:pt modelId="{ECF7E20D-0F06-411F-B921-F922012C6597}" type="sibTrans" cxnId="{E663CD90-9001-40AD-9FAC-CB5A14BC1AEB}">
      <dgm:prSet/>
      <dgm:spPr/>
      <dgm:t>
        <a:bodyPr/>
        <a:lstStyle/>
        <a:p>
          <a:endParaRPr lang="en-GB"/>
        </a:p>
      </dgm:t>
    </dgm:pt>
    <dgm:pt modelId="{D6E09620-4769-4299-AE81-243056EF050A}">
      <dgm:prSet custT="1"/>
      <dgm:spPr/>
      <dgm:t>
        <a:bodyPr/>
        <a:lstStyle/>
        <a:p>
          <a:r>
            <a:rPr lang="en-GB" sz="1000" u="sng" dirty="0"/>
            <a:t>PR/Press Secretary</a:t>
          </a:r>
        </a:p>
        <a:p>
          <a:r>
            <a:rPr lang="en-GB" sz="1000" dirty="0"/>
            <a:t>Karen Thorpe</a:t>
          </a:r>
        </a:p>
      </dgm:t>
    </dgm:pt>
    <dgm:pt modelId="{B156D1E0-E803-4523-A2B4-B4943E217D6B}" type="parTrans" cxnId="{6F11EB96-90DB-4F5C-A062-FC81F89C3C0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/>
        </a:p>
      </dgm:t>
    </dgm:pt>
    <dgm:pt modelId="{9C7E22BA-6FDF-4D27-8D8A-17F7B54254EC}" type="sibTrans" cxnId="{6F11EB96-90DB-4F5C-A062-FC81F89C3C01}">
      <dgm:prSet/>
      <dgm:spPr/>
      <dgm:t>
        <a:bodyPr/>
        <a:lstStyle/>
        <a:p>
          <a:endParaRPr lang="en-GB"/>
        </a:p>
      </dgm:t>
    </dgm:pt>
    <dgm:pt modelId="{DDD0EEF3-A0A6-4604-95DF-5AA4A1851356}">
      <dgm:prSet custT="1"/>
      <dgm:spPr/>
      <dgm:t>
        <a:bodyPr/>
        <a:lstStyle/>
        <a:p>
          <a:r>
            <a:rPr lang="en-GB" sz="1000" u="sng" dirty="0"/>
            <a:t>Website</a:t>
          </a:r>
        </a:p>
        <a:p>
          <a:r>
            <a:rPr lang="en-GB" sz="1000" dirty="0"/>
            <a:t>Kerry LaPorte</a:t>
          </a:r>
        </a:p>
      </dgm:t>
    </dgm:pt>
    <dgm:pt modelId="{253E6BF1-C16C-41BD-9323-25B2FD41B327}" type="parTrans" cxnId="{CBF654FA-6577-453D-A4A8-6533E17F43D8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/>
        </a:p>
      </dgm:t>
    </dgm:pt>
    <dgm:pt modelId="{437AF1B7-F7B5-4328-A5A8-405F11C39102}" type="sibTrans" cxnId="{CBF654FA-6577-453D-A4A8-6533E17F43D8}">
      <dgm:prSet/>
      <dgm:spPr/>
      <dgm:t>
        <a:bodyPr/>
        <a:lstStyle/>
        <a:p>
          <a:endParaRPr lang="en-GB"/>
        </a:p>
      </dgm:t>
    </dgm:pt>
    <dgm:pt modelId="{C3BFC31E-59AE-4FCA-B83A-672EEABF17ED}">
      <dgm:prSet custT="1"/>
      <dgm:spPr/>
      <dgm:t>
        <a:bodyPr/>
        <a:lstStyle/>
        <a:p>
          <a:r>
            <a:rPr lang="en-GB" sz="1000" u="sng" dirty="0"/>
            <a:t>Programme Design</a:t>
          </a:r>
        </a:p>
        <a:p>
          <a:r>
            <a:rPr lang="en-GB" sz="1000" dirty="0"/>
            <a:t>Elliott Papworth</a:t>
          </a:r>
        </a:p>
      </dgm:t>
    </dgm:pt>
    <dgm:pt modelId="{7724E43B-66E5-4473-B7B0-6AEE80272F13}" type="parTrans" cxnId="{AAF578E2-E299-47EB-A5C8-51733EC03C6D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/>
        </a:p>
      </dgm:t>
    </dgm:pt>
    <dgm:pt modelId="{8AED47D1-AAA6-4422-A6EA-BED03E2A4F00}" type="sibTrans" cxnId="{AAF578E2-E299-47EB-A5C8-51733EC03C6D}">
      <dgm:prSet/>
      <dgm:spPr/>
      <dgm:t>
        <a:bodyPr/>
        <a:lstStyle/>
        <a:p>
          <a:endParaRPr lang="en-GB"/>
        </a:p>
      </dgm:t>
    </dgm:pt>
    <dgm:pt modelId="{484CECEC-59BC-45A8-ADBE-3365AFFDE215}">
      <dgm:prSet custT="1"/>
      <dgm:spPr/>
      <dgm:t>
        <a:bodyPr/>
        <a:lstStyle/>
        <a:p>
          <a:r>
            <a:rPr lang="en-GB" sz="1000" u="sng" dirty="0"/>
            <a:t>Poster Design</a:t>
          </a:r>
        </a:p>
        <a:p>
          <a:r>
            <a:rPr lang="en-GB" sz="1000" dirty="0"/>
            <a:t>Kerry LaPorte</a:t>
          </a:r>
        </a:p>
      </dgm:t>
    </dgm:pt>
    <dgm:pt modelId="{94605EDF-7025-4F4F-AE0D-85C4C428BFD8}" type="parTrans" cxnId="{7A8178DD-948A-4170-9C21-06BE64E240FF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/>
        </a:p>
      </dgm:t>
    </dgm:pt>
    <dgm:pt modelId="{9A823722-F8C4-4052-B0CE-7B43C4B04F5C}" type="sibTrans" cxnId="{7A8178DD-948A-4170-9C21-06BE64E240FF}">
      <dgm:prSet/>
      <dgm:spPr/>
      <dgm:t>
        <a:bodyPr/>
        <a:lstStyle/>
        <a:p>
          <a:endParaRPr lang="en-GB"/>
        </a:p>
      </dgm:t>
    </dgm:pt>
    <dgm:pt modelId="{443A78FC-EBAF-44B9-B0D1-BBDD7AF6506E}">
      <dgm:prSet custT="1"/>
      <dgm:spPr>
        <a:solidFill>
          <a:srgbClr val="FFFF66"/>
        </a:solidFill>
      </dgm:spPr>
      <dgm:t>
        <a:bodyPr/>
        <a:lstStyle/>
        <a:p>
          <a:r>
            <a:rPr lang="en-GB" sz="1000" u="sng" dirty="0"/>
            <a:t>Chaperones</a:t>
          </a:r>
        </a:p>
        <a:p>
          <a:endParaRPr lang="en-GB" sz="1300" dirty="0"/>
        </a:p>
      </dgm:t>
    </dgm:pt>
    <dgm:pt modelId="{DC887BA6-3797-4C4B-844E-7FF12370EA54}" type="parTrans" cxnId="{5D07E198-5DE5-4DF0-9370-35C7EEED358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/>
        </a:p>
      </dgm:t>
    </dgm:pt>
    <dgm:pt modelId="{9DCE8D9F-6FCF-41CD-8F10-FD2AEE1C9DAD}" type="sibTrans" cxnId="{5D07E198-5DE5-4DF0-9370-35C7EEED3587}">
      <dgm:prSet/>
      <dgm:spPr/>
      <dgm:t>
        <a:bodyPr/>
        <a:lstStyle/>
        <a:p>
          <a:endParaRPr lang="en-GB"/>
        </a:p>
      </dgm:t>
    </dgm:pt>
    <dgm:pt modelId="{3F3F294D-4BBA-4BB0-BF76-6F230AFDF06C}" type="pres">
      <dgm:prSet presAssocID="{9DE79C6B-46D1-453E-82C8-BAB679D0A5A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B375FEE-F625-4726-B7E1-A6EB0A6E11C3}" type="pres">
      <dgm:prSet presAssocID="{73D6F6B4-E366-4989-9FB0-268AD56627ED}" presName="hierRoot1" presStyleCnt="0">
        <dgm:presLayoutVars>
          <dgm:hierBranch val="init"/>
        </dgm:presLayoutVars>
      </dgm:prSet>
      <dgm:spPr/>
    </dgm:pt>
    <dgm:pt modelId="{C410CF72-9CEB-4AD6-B6DD-5FCF1981C18A}" type="pres">
      <dgm:prSet presAssocID="{73D6F6B4-E366-4989-9FB0-268AD56627ED}" presName="rootComposite1" presStyleCnt="0"/>
      <dgm:spPr/>
    </dgm:pt>
    <dgm:pt modelId="{36696172-E788-4F02-9121-6611AF44B884}" type="pres">
      <dgm:prSet presAssocID="{73D6F6B4-E366-4989-9FB0-268AD56627ED}" presName="rootText1" presStyleLbl="node0" presStyleIdx="0" presStyleCnt="1" custLinFactNeighborX="-1539" custLinFactNeighborY="-7058">
        <dgm:presLayoutVars>
          <dgm:chPref val="3"/>
        </dgm:presLayoutVars>
      </dgm:prSet>
      <dgm:spPr/>
    </dgm:pt>
    <dgm:pt modelId="{F0E88DC7-2EA7-4871-9199-F1C3B33A49E6}" type="pres">
      <dgm:prSet presAssocID="{73D6F6B4-E366-4989-9FB0-268AD56627ED}" presName="rootConnector1" presStyleLbl="node1" presStyleIdx="0" presStyleCnt="0"/>
      <dgm:spPr/>
    </dgm:pt>
    <dgm:pt modelId="{9E0D1CC5-03BC-4573-8B8C-69DB982E30EC}" type="pres">
      <dgm:prSet presAssocID="{73D6F6B4-E366-4989-9FB0-268AD56627ED}" presName="hierChild2" presStyleCnt="0"/>
      <dgm:spPr/>
    </dgm:pt>
    <dgm:pt modelId="{FCBD5DB6-56A7-43D0-B178-14DB89F30B9F}" type="pres">
      <dgm:prSet presAssocID="{B40C0048-ED5C-472A-B044-624EEA0A965C}" presName="Name37" presStyleLbl="parChTrans1D2" presStyleIdx="0" presStyleCnt="8"/>
      <dgm:spPr/>
    </dgm:pt>
    <dgm:pt modelId="{FB6A300A-6C93-47C1-8D81-335CBB329DEB}" type="pres">
      <dgm:prSet presAssocID="{04B39D12-5D90-4295-B37A-70E7DAF55DC8}" presName="hierRoot2" presStyleCnt="0">
        <dgm:presLayoutVars>
          <dgm:hierBranch val="init"/>
        </dgm:presLayoutVars>
      </dgm:prSet>
      <dgm:spPr/>
    </dgm:pt>
    <dgm:pt modelId="{ECE91975-CB07-4FE7-8698-72CC181FDFD1}" type="pres">
      <dgm:prSet presAssocID="{04B39D12-5D90-4295-B37A-70E7DAF55DC8}" presName="rootComposite" presStyleCnt="0"/>
      <dgm:spPr/>
    </dgm:pt>
    <dgm:pt modelId="{EB5786DC-1705-4829-968E-ECC80E995C53}" type="pres">
      <dgm:prSet presAssocID="{04B39D12-5D90-4295-B37A-70E7DAF55DC8}" presName="rootText" presStyleLbl="node2" presStyleIdx="0" presStyleCnt="6" custScaleY="100762" custLinFactNeighborX="-25603" custLinFactNeighborY="15243">
        <dgm:presLayoutVars>
          <dgm:chPref val="3"/>
        </dgm:presLayoutVars>
      </dgm:prSet>
      <dgm:spPr/>
    </dgm:pt>
    <dgm:pt modelId="{1B1041AD-5A23-4CB9-B723-E04CE6C2E07A}" type="pres">
      <dgm:prSet presAssocID="{04B39D12-5D90-4295-B37A-70E7DAF55DC8}" presName="rootConnector" presStyleLbl="node2" presStyleIdx="0" presStyleCnt="6"/>
      <dgm:spPr/>
    </dgm:pt>
    <dgm:pt modelId="{CF6EE1CA-838E-431A-9B81-8CB818FEBFE8}" type="pres">
      <dgm:prSet presAssocID="{04B39D12-5D90-4295-B37A-70E7DAF55DC8}" presName="hierChild4" presStyleCnt="0"/>
      <dgm:spPr/>
    </dgm:pt>
    <dgm:pt modelId="{665FAC05-57CC-42C7-9075-79196C2FBE66}" type="pres">
      <dgm:prSet presAssocID="{0A777DE3-F310-4023-9C49-4DE664CDB115}" presName="Name37" presStyleLbl="parChTrans1D3" presStyleIdx="0" presStyleCnt="24"/>
      <dgm:spPr/>
    </dgm:pt>
    <dgm:pt modelId="{7E10106C-E8D5-4C1F-A588-3CF47B1B2A6F}" type="pres">
      <dgm:prSet presAssocID="{FE978E9A-3A7C-4578-ACCF-E265F1B321F8}" presName="hierRoot2" presStyleCnt="0">
        <dgm:presLayoutVars>
          <dgm:hierBranch val="init"/>
        </dgm:presLayoutVars>
      </dgm:prSet>
      <dgm:spPr/>
    </dgm:pt>
    <dgm:pt modelId="{52B56C20-B761-44AD-A063-13236812FE3F}" type="pres">
      <dgm:prSet presAssocID="{FE978E9A-3A7C-4578-ACCF-E265F1B321F8}" presName="rootComposite" presStyleCnt="0"/>
      <dgm:spPr/>
    </dgm:pt>
    <dgm:pt modelId="{3B8F6FBA-4732-4A9D-90D5-0584CA80283C}" type="pres">
      <dgm:prSet presAssocID="{FE978E9A-3A7C-4578-ACCF-E265F1B321F8}" presName="rootText" presStyleLbl="node3" presStyleIdx="0" presStyleCnt="24" custScaleY="131545" custLinFactNeighborX="-30011" custLinFactNeighborY="3735">
        <dgm:presLayoutVars>
          <dgm:chPref val="3"/>
        </dgm:presLayoutVars>
      </dgm:prSet>
      <dgm:spPr/>
    </dgm:pt>
    <dgm:pt modelId="{A3903F8B-E475-470C-A77D-CBA5AB19348A}" type="pres">
      <dgm:prSet presAssocID="{FE978E9A-3A7C-4578-ACCF-E265F1B321F8}" presName="rootConnector" presStyleLbl="node3" presStyleIdx="0" presStyleCnt="24"/>
      <dgm:spPr/>
    </dgm:pt>
    <dgm:pt modelId="{5B8B49B1-48A2-414E-AF22-FAF8C36DE4E0}" type="pres">
      <dgm:prSet presAssocID="{FE978E9A-3A7C-4578-ACCF-E265F1B321F8}" presName="hierChild4" presStyleCnt="0"/>
      <dgm:spPr/>
    </dgm:pt>
    <dgm:pt modelId="{0C06CFFF-2DF1-4BE8-B857-20722888FF6F}" type="pres">
      <dgm:prSet presAssocID="{FE978E9A-3A7C-4578-ACCF-E265F1B321F8}" presName="hierChild5" presStyleCnt="0"/>
      <dgm:spPr/>
    </dgm:pt>
    <dgm:pt modelId="{938C1CDD-FABC-4D00-8DB2-E111F3F10A3A}" type="pres">
      <dgm:prSet presAssocID="{690E1B2D-94D0-4C58-AE2F-A6EAE4E29943}" presName="Name37" presStyleLbl="parChTrans1D3" presStyleIdx="1" presStyleCnt="24"/>
      <dgm:spPr/>
    </dgm:pt>
    <dgm:pt modelId="{8A245296-E111-44E5-A189-EABA5BB99A1E}" type="pres">
      <dgm:prSet presAssocID="{694B2D37-C24E-46F9-BA55-7F4B24272BE5}" presName="hierRoot2" presStyleCnt="0">
        <dgm:presLayoutVars>
          <dgm:hierBranch val="init"/>
        </dgm:presLayoutVars>
      </dgm:prSet>
      <dgm:spPr/>
    </dgm:pt>
    <dgm:pt modelId="{34487879-7734-44AA-93D6-EE12D7382579}" type="pres">
      <dgm:prSet presAssocID="{694B2D37-C24E-46F9-BA55-7F4B24272BE5}" presName="rootComposite" presStyleCnt="0"/>
      <dgm:spPr/>
    </dgm:pt>
    <dgm:pt modelId="{ADB62EAA-C82E-4386-B28E-4C9A65B252CA}" type="pres">
      <dgm:prSet presAssocID="{694B2D37-C24E-46F9-BA55-7F4B24272BE5}" presName="rootText" presStyleLbl="node3" presStyleIdx="1" presStyleCnt="24" custLinFactNeighborX="-29519" custLinFactNeighborY="3117">
        <dgm:presLayoutVars>
          <dgm:chPref val="3"/>
        </dgm:presLayoutVars>
      </dgm:prSet>
      <dgm:spPr/>
    </dgm:pt>
    <dgm:pt modelId="{3E9D4322-76A4-4213-A847-3CFE3EE54B30}" type="pres">
      <dgm:prSet presAssocID="{694B2D37-C24E-46F9-BA55-7F4B24272BE5}" presName="rootConnector" presStyleLbl="node3" presStyleIdx="1" presStyleCnt="24"/>
      <dgm:spPr/>
    </dgm:pt>
    <dgm:pt modelId="{80E970ED-49B2-427E-BC32-4F754097F2F2}" type="pres">
      <dgm:prSet presAssocID="{694B2D37-C24E-46F9-BA55-7F4B24272BE5}" presName="hierChild4" presStyleCnt="0"/>
      <dgm:spPr/>
    </dgm:pt>
    <dgm:pt modelId="{6CDE2D0D-7EE7-4DE1-8D81-66569F67BAD8}" type="pres">
      <dgm:prSet presAssocID="{694B2D37-C24E-46F9-BA55-7F4B24272BE5}" presName="hierChild5" presStyleCnt="0"/>
      <dgm:spPr/>
    </dgm:pt>
    <dgm:pt modelId="{49C355BE-5545-41E5-A371-12B3AD8A2ABB}" type="pres">
      <dgm:prSet presAssocID="{8DBBAD71-329C-499B-BE05-8FA04FA2AE0F}" presName="Name37" presStyleLbl="parChTrans1D3" presStyleIdx="2" presStyleCnt="24"/>
      <dgm:spPr/>
    </dgm:pt>
    <dgm:pt modelId="{09DAD4DC-6F12-49C9-B784-4A45ADDF4764}" type="pres">
      <dgm:prSet presAssocID="{D8E60C78-E7A7-4495-B69F-B0F3829E8C40}" presName="hierRoot2" presStyleCnt="0">
        <dgm:presLayoutVars>
          <dgm:hierBranch val="init"/>
        </dgm:presLayoutVars>
      </dgm:prSet>
      <dgm:spPr/>
    </dgm:pt>
    <dgm:pt modelId="{3D10E0A8-4A1F-4DAB-984F-CBA456A8306E}" type="pres">
      <dgm:prSet presAssocID="{D8E60C78-E7A7-4495-B69F-B0F3829E8C40}" presName="rootComposite" presStyleCnt="0"/>
      <dgm:spPr/>
    </dgm:pt>
    <dgm:pt modelId="{9E78BE56-6AE7-4714-AB08-6E6E3F413308}" type="pres">
      <dgm:prSet presAssocID="{D8E60C78-E7A7-4495-B69F-B0F3829E8C40}" presName="rootText" presStyleLbl="node3" presStyleIdx="2" presStyleCnt="24" custScaleY="100497" custLinFactNeighborX="-29519" custLinFactNeighborY="4616">
        <dgm:presLayoutVars>
          <dgm:chPref val="3"/>
        </dgm:presLayoutVars>
      </dgm:prSet>
      <dgm:spPr>
        <a:xfrm>
          <a:off x="1097868" y="3312369"/>
          <a:ext cx="912370" cy="456185"/>
        </a:xfrm>
        <a:prstGeom prst="rect">
          <a:avLst/>
        </a:prstGeom>
      </dgm:spPr>
    </dgm:pt>
    <dgm:pt modelId="{B42C7364-9CCA-45DD-A12A-6CDF993250CF}" type="pres">
      <dgm:prSet presAssocID="{D8E60C78-E7A7-4495-B69F-B0F3829E8C40}" presName="rootConnector" presStyleLbl="node3" presStyleIdx="2" presStyleCnt="24"/>
      <dgm:spPr/>
    </dgm:pt>
    <dgm:pt modelId="{55B3440D-4257-4798-815D-ECF4683FB0CC}" type="pres">
      <dgm:prSet presAssocID="{D8E60C78-E7A7-4495-B69F-B0F3829E8C40}" presName="hierChild4" presStyleCnt="0"/>
      <dgm:spPr/>
    </dgm:pt>
    <dgm:pt modelId="{31BD8E63-AB5F-4796-A6F7-2C982BFE8E67}" type="pres">
      <dgm:prSet presAssocID="{D8E60C78-E7A7-4495-B69F-B0F3829E8C40}" presName="hierChild5" presStyleCnt="0"/>
      <dgm:spPr/>
    </dgm:pt>
    <dgm:pt modelId="{1FF4B1C7-C24C-400E-868E-823D54CD35A3}" type="pres">
      <dgm:prSet presAssocID="{B058737E-F8C3-4E19-BCBB-BF1D6C5E2FC2}" presName="Name37" presStyleLbl="parChTrans1D3" presStyleIdx="3" presStyleCnt="24"/>
      <dgm:spPr/>
    </dgm:pt>
    <dgm:pt modelId="{41936F90-A648-45B1-B7F8-91BE3C386FA3}" type="pres">
      <dgm:prSet presAssocID="{C1ADE626-A98D-4D9D-9833-1FA4D382C86E}" presName="hierRoot2" presStyleCnt="0">
        <dgm:presLayoutVars>
          <dgm:hierBranch val="init"/>
        </dgm:presLayoutVars>
      </dgm:prSet>
      <dgm:spPr/>
    </dgm:pt>
    <dgm:pt modelId="{96F31469-CE9E-4115-B740-0B0752B6745F}" type="pres">
      <dgm:prSet presAssocID="{C1ADE626-A98D-4D9D-9833-1FA4D382C86E}" presName="rootComposite" presStyleCnt="0"/>
      <dgm:spPr/>
    </dgm:pt>
    <dgm:pt modelId="{48A11C56-1188-42BF-AE76-8D804488F591}" type="pres">
      <dgm:prSet presAssocID="{C1ADE626-A98D-4D9D-9833-1FA4D382C86E}" presName="rootText" presStyleLbl="node3" presStyleIdx="3" presStyleCnt="24" custLinFactNeighborX="-26880" custLinFactNeighborY="-460">
        <dgm:presLayoutVars>
          <dgm:chPref val="3"/>
        </dgm:presLayoutVars>
      </dgm:prSet>
      <dgm:spPr/>
    </dgm:pt>
    <dgm:pt modelId="{3D7F6251-8170-420A-8553-BD7E19706782}" type="pres">
      <dgm:prSet presAssocID="{C1ADE626-A98D-4D9D-9833-1FA4D382C86E}" presName="rootConnector" presStyleLbl="node3" presStyleIdx="3" presStyleCnt="24"/>
      <dgm:spPr/>
    </dgm:pt>
    <dgm:pt modelId="{4D37FFE7-9127-4EC0-88B4-6FAB236F3062}" type="pres">
      <dgm:prSet presAssocID="{C1ADE626-A98D-4D9D-9833-1FA4D382C86E}" presName="hierChild4" presStyleCnt="0"/>
      <dgm:spPr/>
    </dgm:pt>
    <dgm:pt modelId="{01379A04-6BF9-4FAF-BEE4-17D542DFADCC}" type="pres">
      <dgm:prSet presAssocID="{C1ADE626-A98D-4D9D-9833-1FA4D382C86E}" presName="hierChild5" presStyleCnt="0"/>
      <dgm:spPr/>
    </dgm:pt>
    <dgm:pt modelId="{D5EA175D-EC89-483B-B75F-9C75494A514F}" type="pres">
      <dgm:prSet presAssocID="{04B39D12-5D90-4295-B37A-70E7DAF55DC8}" presName="hierChild5" presStyleCnt="0"/>
      <dgm:spPr/>
    </dgm:pt>
    <dgm:pt modelId="{974FFCF2-AF5B-4A87-B606-4395FF831D34}" type="pres">
      <dgm:prSet presAssocID="{3F2F55C6-8798-434E-B683-7E09E6C81201}" presName="Name37" presStyleLbl="parChTrans1D2" presStyleIdx="1" presStyleCnt="8"/>
      <dgm:spPr/>
    </dgm:pt>
    <dgm:pt modelId="{1BC605CF-896A-41C7-B5B6-638AA6CA3B81}" type="pres">
      <dgm:prSet presAssocID="{0C4C2180-C193-4802-83AE-E4EDE3ABC6B5}" presName="hierRoot2" presStyleCnt="0">
        <dgm:presLayoutVars>
          <dgm:hierBranch val="init"/>
        </dgm:presLayoutVars>
      </dgm:prSet>
      <dgm:spPr/>
    </dgm:pt>
    <dgm:pt modelId="{218D817D-89CC-4EEB-9A37-2ADDE7819D5F}" type="pres">
      <dgm:prSet presAssocID="{0C4C2180-C193-4802-83AE-E4EDE3ABC6B5}" presName="rootComposite" presStyleCnt="0"/>
      <dgm:spPr/>
    </dgm:pt>
    <dgm:pt modelId="{8A66D3E7-3E92-48B9-A447-B8E100D54470}" type="pres">
      <dgm:prSet presAssocID="{0C4C2180-C193-4802-83AE-E4EDE3ABC6B5}" presName="rootText" presStyleLbl="node2" presStyleIdx="1" presStyleCnt="6" custLinFactNeighborX="-9747" custLinFactNeighborY="15823">
        <dgm:presLayoutVars>
          <dgm:chPref val="3"/>
        </dgm:presLayoutVars>
      </dgm:prSet>
      <dgm:spPr/>
    </dgm:pt>
    <dgm:pt modelId="{382B473E-2E36-4C22-85F0-0B5EFBF8E7C9}" type="pres">
      <dgm:prSet presAssocID="{0C4C2180-C193-4802-83AE-E4EDE3ABC6B5}" presName="rootConnector" presStyleLbl="node2" presStyleIdx="1" presStyleCnt="6"/>
      <dgm:spPr/>
    </dgm:pt>
    <dgm:pt modelId="{CB8DBE21-FCA3-4BE6-AF39-1E227CC1531C}" type="pres">
      <dgm:prSet presAssocID="{0C4C2180-C193-4802-83AE-E4EDE3ABC6B5}" presName="hierChild4" presStyleCnt="0"/>
      <dgm:spPr/>
    </dgm:pt>
    <dgm:pt modelId="{65CDF042-945F-4F31-8F46-7F4034A01AF2}" type="pres">
      <dgm:prSet presAssocID="{07EBC1AD-A754-4731-913B-2F1340437FFF}" presName="Name37" presStyleLbl="parChTrans1D3" presStyleIdx="4" presStyleCnt="24"/>
      <dgm:spPr/>
    </dgm:pt>
    <dgm:pt modelId="{853ACF37-EE73-42DC-88F7-74855D6AB7F5}" type="pres">
      <dgm:prSet presAssocID="{7F0D5BA7-275F-480F-975D-BC91CF89E118}" presName="hierRoot2" presStyleCnt="0">
        <dgm:presLayoutVars>
          <dgm:hierBranch val="init"/>
        </dgm:presLayoutVars>
      </dgm:prSet>
      <dgm:spPr/>
    </dgm:pt>
    <dgm:pt modelId="{A6303114-4994-4E8B-9824-A813A7A0F8BF}" type="pres">
      <dgm:prSet presAssocID="{7F0D5BA7-275F-480F-975D-BC91CF89E118}" presName="rootComposite" presStyleCnt="0"/>
      <dgm:spPr/>
    </dgm:pt>
    <dgm:pt modelId="{3533486A-6AA8-42F2-A8DA-A824E455C849}" type="pres">
      <dgm:prSet presAssocID="{7F0D5BA7-275F-480F-975D-BC91CF89E118}" presName="rootText" presStyleLbl="node3" presStyleIdx="4" presStyleCnt="24" custScaleY="196457" custLinFactNeighborX="-11070" custLinFactNeighborY="165">
        <dgm:presLayoutVars>
          <dgm:chPref val="3"/>
        </dgm:presLayoutVars>
      </dgm:prSet>
      <dgm:spPr/>
    </dgm:pt>
    <dgm:pt modelId="{E31F05D7-109E-411C-B266-0C4C5D5E3D4F}" type="pres">
      <dgm:prSet presAssocID="{7F0D5BA7-275F-480F-975D-BC91CF89E118}" presName="rootConnector" presStyleLbl="node3" presStyleIdx="4" presStyleCnt="24"/>
      <dgm:spPr/>
    </dgm:pt>
    <dgm:pt modelId="{BB703E08-5E96-4AC1-8ABE-3AF178DA6FDF}" type="pres">
      <dgm:prSet presAssocID="{7F0D5BA7-275F-480F-975D-BC91CF89E118}" presName="hierChild4" presStyleCnt="0"/>
      <dgm:spPr/>
    </dgm:pt>
    <dgm:pt modelId="{00EB4099-1002-4C51-A402-63E2D8378484}" type="pres">
      <dgm:prSet presAssocID="{7F0D5BA7-275F-480F-975D-BC91CF89E118}" presName="hierChild5" presStyleCnt="0"/>
      <dgm:spPr/>
    </dgm:pt>
    <dgm:pt modelId="{513603BA-D474-4C0C-9B04-A0DEC79BB888}" type="pres">
      <dgm:prSet presAssocID="{253E6BF1-C16C-41BD-9323-25B2FD41B327}" presName="Name37" presStyleLbl="parChTrans1D3" presStyleIdx="5" presStyleCnt="24"/>
      <dgm:spPr/>
    </dgm:pt>
    <dgm:pt modelId="{2966D44F-D97D-4788-9103-4DABD11BD5B5}" type="pres">
      <dgm:prSet presAssocID="{DDD0EEF3-A0A6-4604-95DF-5AA4A1851356}" presName="hierRoot2" presStyleCnt="0">
        <dgm:presLayoutVars>
          <dgm:hierBranch val="init"/>
        </dgm:presLayoutVars>
      </dgm:prSet>
      <dgm:spPr/>
    </dgm:pt>
    <dgm:pt modelId="{36641DF5-110A-46CD-94ED-125CE95C3478}" type="pres">
      <dgm:prSet presAssocID="{DDD0EEF3-A0A6-4604-95DF-5AA4A1851356}" presName="rootComposite" presStyleCnt="0"/>
      <dgm:spPr/>
    </dgm:pt>
    <dgm:pt modelId="{A4D0A117-1896-4B40-9116-BD2E0B801605}" type="pres">
      <dgm:prSet presAssocID="{DDD0EEF3-A0A6-4604-95DF-5AA4A1851356}" presName="rootText" presStyleLbl="node3" presStyleIdx="5" presStyleCnt="24">
        <dgm:presLayoutVars>
          <dgm:chPref val="3"/>
        </dgm:presLayoutVars>
      </dgm:prSet>
      <dgm:spPr/>
    </dgm:pt>
    <dgm:pt modelId="{DECFFFC4-7A58-4FD2-87D1-742BCE141D28}" type="pres">
      <dgm:prSet presAssocID="{DDD0EEF3-A0A6-4604-95DF-5AA4A1851356}" presName="rootConnector" presStyleLbl="node3" presStyleIdx="5" presStyleCnt="24"/>
      <dgm:spPr/>
    </dgm:pt>
    <dgm:pt modelId="{94D59648-B676-4F98-88C3-55AA55C58606}" type="pres">
      <dgm:prSet presAssocID="{DDD0EEF3-A0A6-4604-95DF-5AA4A1851356}" presName="hierChild4" presStyleCnt="0"/>
      <dgm:spPr/>
    </dgm:pt>
    <dgm:pt modelId="{FA8E1DE5-B284-4F90-A34D-820F229E5604}" type="pres">
      <dgm:prSet presAssocID="{DDD0EEF3-A0A6-4604-95DF-5AA4A1851356}" presName="hierChild5" presStyleCnt="0"/>
      <dgm:spPr/>
    </dgm:pt>
    <dgm:pt modelId="{9F9EC923-F781-40F7-93BA-D25120C45D36}" type="pres">
      <dgm:prSet presAssocID="{B156D1E0-E803-4523-A2B4-B4943E217D6B}" presName="Name37" presStyleLbl="parChTrans1D3" presStyleIdx="6" presStyleCnt="24"/>
      <dgm:spPr/>
    </dgm:pt>
    <dgm:pt modelId="{F2514C80-EE04-4058-8CB0-136DDC3B31E0}" type="pres">
      <dgm:prSet presAssocID="{D6E09620-4769-4299-AE81-243056EF050A}" presName="hierRoot2" presStyleCnt="0">
        <dgm:presLayoutVars>
          <dgm:hierBranch val="init"/>
        </dgm:presLayoutVars>
      </dgm:prSet>
      <dgm:spPr/>
    </dgm:pt>
    <dgm:pt modelId="{E4B517BB-2389-4560-A3A0-7ACAB256862E}" type="pres">
      <dgm:prSet presAssocID="{D6E09620-4769-4299-AE81-243056EF050A}" presName="rootComposite" presStyleCnt="0"/>
      <dgm:spPr/>
    </dgm:pt>
    <dgm:pt modelId="{41BEAB20-F6B2-49AD-B6E4-67B339CF4D15}" type="pres">
      <dgm:prSet presAssocID="{D6E09620-4769-4299-AE81-243056EF050A}" presName="rootText" presStyleLbl="node3" presStyleIdx="6" presStyleCnt="24">
        <dgm:presLayoutVars>
          <dgm:chPref val="3"/>
        </dgm:presLayoutVars>
      </dgm:prSet>
      <dgm:spPr/>
    </dgm:pt>
    <dgm:pt modelId="{386BAAC3-8C64-43C5-8B7A-DE15C2B72743}" type="pres">
      <dgm:prSet presAssocID="{D6E09620-4769-4299-AE81-243056EF050A}" presName="rootConnector" presStyleLbl="node3" presStyleIdx="6" presStyleCnt="24"/>
      <dgm:spPr/>
    </dgm:pt>
    <dgm:pt modelId="{3E971688-959A-4FB8-8563-FC1796B57225}" type="pres">
      <dgm:prSet presAssocID="{D6E09620-4769-4299-AE81-243056EF050A}" presName="hierChild4" presStyleCnt="0"/>
      <dgm:spPr/>
    </dgm:pt>
    <dgm:pt modelId="{B823824D-1556-4A7F-BF54-197EF8695236}" type="pres">
      <dgm:prSet presAssocID="{D6E09620-4769-4299-AE81-243056EF050A}" presName="hierChild5" presStyleCnt="0"/>
      <dgm:spPr/>
    </dgm:pt>
    <dgm:pt modelId="{0F8604F4-9146-4A78-BC4B-46AA07CEDEC6}" type="pres">
      <dgm:prSet presAssocID="{7724E43B-66E5-4473-B7B0-6AEE80272F13}" presName="Name37" presStyleLbl="parChTrans1D3" presStyleIdx="7" presStyleCnt="24"/>
      <dgm:spPr/>
    </dgm:pt>
    <dgm:pt modelId="{826E5761-9ADC-4082-A928-0E817748B9A0}" type="pres">
      <dgm:prSet presAssocID="{C3BFC31E-59AE-4FCA-B83A-672EEABF17ED}" presName="hierRoot2" presStyleCnt="0">
        <dgm:presLayoutVars>
          <dgm:hierBranch val="init"/>
        </dgm:presLayoutVars>
      </dgm:prSet>
      <dgm:spPr/>
    </dgm:pt>
    <dgm:pt modelId="{4E161F00-5652-40BC-BEDC-D6C9B1B6CD29}" type="pres">
      <dgm:prSet presAssocID="{C3BFC31E-59AE-4FCA-B83A-672EEABF17ED}" presName="rootComposite" presStyleCnt="0"/>
      <dgm:spPr/>
    </dgm:pt>
    <dgm:pt modelId="{358D9142-D40F-4683-974B-C86BDA8193E4}" type="pres">
      <dgm:prSet presAssocID="{C3BFC31E-59AE-4FCA-B83A-672EEABF17ED}" presName="rootText" presStyleLbl="node3" presStyleIdx="7" presStyleCnt="24">
        <dgm:presLayoutVars>
          <dgm:chPref val="3"/>
        </dgm:presLayoutVars>
      </dgm:prSet>
      <dgm:spPr/>
    </dgm:pt>
    <dgm:pt modelId="{B0CFD78F-B237-470C-8ECB-94944F25CF4A}" type="pres">
      <dgm:prSet presAssocID="{C3BFC31E-59AE-4FCA-B83A-672EEABF17ED}" presName="rootConnector" presStyleLbl="node3" presStyleIdx="7" presStyleCnt="24"/>
      <dgm:spPr/>
    </dgm:pt>
    <dgm:pt modelId="{733B1157-6E11-4C05-BAE1-689955C37C09}" type="pres">
      <dgm:prSet presAssocID="{C3BFC31E-59AE-4FCA-B83A-672EEABF17ED}" presName="hierChild4" presStyleCnt="0"/>
      <dgm:spPr/>
    </dgm:pt>
    <dgm:pt modelId="{040CC69E-59C2-4C16-B42C-AAB287204332}" type="pres">
      <dgm:prSet presAssocID="{C3BFC31E-59AE-4FCA-B83A-672EEABF17ED}" presName="hierChild5" presStyleCnt="0"/>
      <dgm:spPr/>
    </dgm:pt>
    <dgm:pt modelId="{C8EA1F44-DB86-4C20-8CD1-D527C8CAF6B2}" type="pres">
      <dgm:prSet presAssocID="{94605EDF-7025-4F4F-AE0D-85C4C428BFD8}" presName="Name37" presStyleLbl="parChTrans1D3" presStyleIdx="8" presStyleCnt="24"/>
      <dgm:spPr/>
    </dgm:pt>
    <dgm:pt modelId="{BFDD6BBC-C76C-4C6C-BAC2-0FF3C243D618}" type="pres">
      <dgm:prSet presAssocID="{484CECEC-59BC-45A8-ADBE-3365AFFDE215}" presName="hierRoot2" presStyleCnt="0">
        <dgm:presLayoutVars>
          <dgm:hierBranch val="init"/>
        </dgm:presLayoutVars>
      </dgm:prSet>
      <dgm:spPr/>
    </dgm:pt>
    <dgm:pt modelId="{8B9D30EC-F176-4FF9-88BA-516F37B06500}" type="pres">
      <dgm:prSet presAssocID="{484CECEC-59BC-45A8-ADBE-3365AFFDE215}" presName="rootComposite" presStyleCnt="0"/>
      <dgm:spPr/>
    </dgm:pt>
    <dgm:pt modelId="{299B997F-3973-4FAE-9AE6-80A5539D397F}" type="pres">
      <dgm:prSet presAssocID="{484CECEC-59BC-45A8-ADBE-3365AFFDE215}" presName="rootText" presStyleLbl="node3" presStyleIdx="8" presStyleCnt="24">
        <dgm:presLayoutVars>
          <dgm:chPref val="3"/>
        </dgm:presLayoutVars>
      </dgm:prSet>
      <dgm:spPr/>
    </dgm:pt>
    <dgm:pt modelId="{C6164D80-ED8D-476B-AD36-D1DA4C05B86E}" type="pres">
      <dgm:prSet presAssocID="{484CECEC-59BC-45A8-ADBE-3365AFFDE215}" presName="rootConnector" presStyleLbl="node3" presStyleIdx="8" presStyleCnt="24"/>
      <dgm:spPr/>
    </dgm:pt>
    <dgm:pt modelId="{735D107B-2B82-4E8D-A9EA-3C9B147063E1}" type="pres">
      <dgm:prSet presAssocID="{484CECEC-59BC-45A8-ADBE-3365AFFDE215}" presName="hierChild4" presStyleCnt="0"/>
      <dgm:spPr/>
    </dgm:pt>
    <dgm:pt modelId="{A0F0FFED-8B2C-400E-AFCF-6D5413D832CF}" type="pres">
      <dgm:prSet presAssocID="{484CECEC-59BC-45A8-ADBE-3365AFFDE215}" presName="hierChild5" presStyleCnt="0"/>
      <dgm:spPr/>
    </dgm:pt>
    <dgm:pt modelId="{CF8CE6C5-F435-4307-84C7-200512945AD1}" type="pres">
      <dgm:prSet presAssocID="{0C4C2180-C193-4802-83AE-E4EDE3ABC6B5}" presName="hierChild5" presStyleCnt="0"/>
      <dgm:spPr/>
    </dgm:pt>
    <dgm:pt modelId="{1B2A3B55-C47C-4744-820E-AEAAA7B04EF1}" type="pres">
      <dgm:prSet presAssocID="{7527C5AF-7758-4B5B-BB9A-37A62DD736BA}" presName="Name37" presStyleLbl="parChTrans1D2" presStyleIdx="2" presStyleCnt="8"/>
      <dgm:spPr/>
    </dgm:pt>
    <dgm:pt modelId="{010B8629-E79B-4FA5-8991-61709059C69A}" type="pres">
      <dgm:prSet presAssocID="{C44F1162-7EF9-4E44-A5AC-BBC7836DBFC8}" presName="hierRoot2" presStyleCnt="0">
        <dgm:presLayoutVars>
          <dgm:hierBranch val="init"/>
        </dgm:presLayoutVars>
      </dgm:prSet>
      <dgm:spPr/>
    </dgm:pt>
    <dgm:pt modelId="{BD5983FF-C536-4572-91D1-C2156DB435FB}" type="pres">
      <dgm:prSet presAssocID="{C44F1162-7EF9-4E44-A5AC-BBC7836DBFC8}" presName="rootComposite" presStyleCnt="0"/>
      <dgm:spPr/>
    </dgm:pt>
    <dgm:pt modelId="{0AD23866-95A8-4CA5-BA68-3545C108FC55}" type="pres">
      <dgm:prSet presAssocID="{C44F1162-7EF9-4E44-A5AC-BBC7836DBFC8}" presName="rootText" presStyleLbl="node2" presStyleIdx="2" presStyleCnt="6" custLinFactNeighborX="-6405" custLinFactNeighborY="15243">
        <dgm:presLayoutVars>
          <dgm:chPref val="3"/>
        </dgm:presLayoutVars>
      </dgm:prSet>
      <dgm:spPr/>
    </dgm:pt>
    <dgm:pt modelId="{69DBA518-A7A2-474C-BC07-29579257394F}" type="pres">
      <dgm:prSet presAssocID="{C44F1162-7EF9-4E44-A5AC-BBC7836DBFC8}" presName="rootConnector" presStyleLbl="node2" presStyleIdx="2" presStyleCnt="6"/>
      <dgm:spPr/>
    </dgm:pt>
    <dgm:pt modelId="{738309D0-9F3E-44D1-8DE1-3087E6BC9911}" type="pres">
      <dgm:prSet presAssocID="{C44F1162-7EF9-4E44-A5AC-BBC7836DBFC8}" presName="hierChild4" presStyleCnt="0"/>
      <dgm:spPr/>
    </dgm:pt>
    <dgm:pt modelId="{48AE812C-4027-48B8-8908-53D7107EDD42}" type="pres">
      <dgm:prSet presAssocID="{65A8C193-F6A3-4D6E-9001-48DA20F493A4}" presName="Name37" presStyleLbl="parChTrans1D3" presStyleIdx="9" presStyleCnt="24"/>
      <dgm:spPr/>
    </dgm:pt>
    <dgm:pt modelId="{FD3814E3-5F6E-4379-B4B9-4A4DA9E410C0}" type="pres">
      <dgm:prSet presAssocID="{D60B625B-36CC-4F2A-B9CC-3AD056DDB307}" presName="hierRoot2" presStyleCnt="0">
        <dgm:presLayoutVars>
          <dgm:hierBranch val="init"/>
        </dgm:presLayoutVars>
      </dgm:prSet>
      <dgm:spPr/>
    </dgm:pt>
    <dgm:pt modelId="{C0FAEC90-EA78-401F-A8A7-5D98475F7F69}" type="pres">
      <dgm:prSet presAssocID="{D60B625B-36CC-4F2A-B9CC-3AD056DDB307}" presName="rootComposite" presStyleCnt="0"/>
      <dgm:spPr/>
    </dgm:pt>
    <dgm:pt modelId="{06A109BA-89D7-4B1D-B10C-F471F8AF559B}" type="pres">
      <dgm:prSet presAssocID="{D60B625B-36CC-4F2A-B9CC-3AD056DDB307}" presName="rootText" presStyleLbl="node3" presStyleIdx="9" presStyleCnt="24">
        <dgm:presLayoutVars>
          <dgm:chPref val="3"/>
        </dgm:presLayoutVars>
      </dgm:prSet>
      <dgm:spPr/>
    </dgm:pt>
    <dgm:pt modelId="{5D4B7108-41D7-4F7E-B08E-7FAB75D52126}" type="pres">
      <dgm:prSet presAssocID="{D60B625B-36CC-4F2A-B9CC-3AD056DDB307}" presName="rootConnector" presStyleLbl="node3" presStyleIdx="9" presStyleCnt="24"/>
      <dgm:spPr/>
    </dgm:pt>
    <dgm:pt modelId="{31F2430F-76B0-415C-A973-39F8E38E2D56}" type="pres">
      <dgm:prSet presAssocID="{D60B625B-36CC-4F2A-B9CC-3AD056DDB307}" presName="hierChild4" presStyleCnt="0"/>
      <dgm:spPr/>
    </dgm:pt>
    <dgm:pt modelId="{D75DB0F8-FE46-4DEA-9E54-08B1FE6CB9C7}" type="pres">
      <dgm:prSet presAssocID="{D60B625B-36CC-4F2A-B9CC-3AD056DDB307}" presName="hierChild5" presStyleCnt="0"/>
      <dgm:spPr/>
    </dgm:pt>
    <dgm:pt modelId="{BE380284-5C7A-4A75-A2CD-CC43EA1A4096}" type="pres">
      <dgm:prSet presAssocID="{3AF4F526-26FD-4867-8879-18D1DF92E156}" presName="Name37" presStyleLbl="parChTrans1D3" presStyleIdx="10" presStyleCnt="24"/>
      <dgm:spPr/>
    </dgm:pt>
    <dgm:pt modelId="{925143D4-3EA1-4A77-A150-CC3E1992C6F9}" type="pres">
      <dgm:prSet presAssocID="{7681536F-4380-4474-A6A1-BDB208BAC207}" presName="hierRoot2" presStyleCnt="0">
        <dgm:presLayoutVars>
          <dgm:hierBranch val="init"/>
        </dgm:presLayoutVars>
      </dgm:prSet>
      <dgm:spPr/>
    </dgm:pt>
    <dgm:pt modelId="{654812DF-BED5-4F6A-9099-73A33FB28C0F}" type="pres">
      <dgm:prSet presAssocID="{7681536F-4380-4474-A6A1-BDB208BAC207}" presName="rootComposite" presStyleCnt="0"/>
      <dgm:spPr/>
    </dgm:pt>
    <dgm:pt modelId="{ABCDB8D3-C3F4-4B4A-8DA9-EE9E08813296}" type="pres">
      <dgm:prSet presAssocID="{7681536F-4380-4474-A6A1-BDB208BAC207}" presName="rootText" presStyleLbl="node3" presStyleIdx="10" presStyleCnt="24">
        <dgm:presLayoutVars>
          <dgm:chPref val="3"/>
        </dgm:presLayoutVars>
      </dgm:prSet>
      <dgm:spPr/>
    </dgm:pt>
    <dgm:pt modelId="{3BF3C6D8-F2D5-4906-9F33-9AF08B9AD945}" type="pres">
      <dgm:prSet presAssocID="{7681536F-4380-4474-A6A1-BDB208BAC207}" presName="rootConnector" presStyleLbl="node3" presStyleIdx="10" presStyleCnt="24"/>
      <dgm:spPr/>
    </dgm:pt>
    <dgm:pt modelId="{245AC3E2-B059-4F30-B53B-BBF4C87A0583}" type="pres">
      <dgm:prSet presAssocID="{7681536F-4380-4474-A6A1-BDB208BAC207}" presName="hierChild4" presStyleCnt="0"/>
      <dgm:spPr/>
    </dgm:pt>
    <dgm:pt modelId="{9689611A-C413-4E35-ABA5-0E87073EE37C}" type="pres">
      <dgm:prSet presAssocID="{7681536F-4380-4474-A6A1-BDB208BAC207}" presName="hierChild5" presStyleCnt="0"/>
      <dgm:spPr/>
    </dgm:pt>
    <dgm:pt modelId="{FF698E45-935A-4776-A331-7089940448D4}" type="pres">
      <dgm:prSet presAssocID="{02470F4E-4480-40A6-854C-1D9C74EA75AC}" presName="Name37" presStyleLbl="parChTrans1D3" presStyleIdx="11" presStyleCnt="24"/>
      <dgm:spPr/>
    </dgm:pt>
    <dgm:pt modelId="{1FBDDC07-5C9A-4DCA-A822-EF9A4C0674C2}" type="pres">
      <dgm:prSet presAssocID="{33A23D4E-C6AA-4B17-9DF1-23D9747D0CE2}" presName="hierRoot2" presStyleCnt="0">
        <dgm:presLayoutVars>
          <dgm:hierBranch val="init"/>
        </dgm:presLayoutVars>
      </dgm:prSet>
      <dgm:spPr/>
    </dgm:pt>
    <dgm:pt modelId="{A4627607-38D6-4724-8D37-5B89404DB1C0}" type="pres">
      <dgm:prSet presAssocID="{33A23D4E-C6AA-4B17-9DF1-23D9747D0CE2}" presName="rootComposite" presStyleCnt="0"/>
      <dgm:spPr/>
    </dgm:pt>
    <dgm:pt modelId="{303D4E5A-D127-4F68-B0B4-DEA3A3A9F932}" type="pres">
      <dgm:prSet presAssocID="{33A23D4E-C6AA-4B17-9DF1-23D9747D0CE2}" presName="rootText" presStyleLbl="node3" presStyleIdx="11" presStyleCnt="24">
        <dgm:presLayoutVars>
          <dgm:chPref val="3"/>
        </dgm:presLayoutVars>
      </dgm:prSet>
      <dgm:spPr/>
    </dgm:pt>
    <dgm:pt modelId="{5A0F35A2-7DCA-4F44-8384-6E490BE9C724}" type="pres">
      <dgm:prSet presAssocID="{33A23D4E-C6AA-4B17-9DF1-23D9747D0CE2}" presName="rootConnector" presStyleLbl="node3" presStyleIdx="11" presStyleCnt="24"/>
      <dgm:spPr/>
    </dgm:pt>
    <dgm:pt modelId="{4F264BB6-2067-428A-B0BA-3C2CE59DBF84}" type="pres">
      <dgm:prSet presAssocID="{33A23D4E-C6AA-4B17-9DF1-23D9747D0CE2}" presName="hierChild4" presStyleCnt="0"/>
      <dgm:spPr/>
    </dgm:pt>
    <dgm:pt modelId="{1A5D131F-12C8-4D07-8ACE-892CA356C49B}" type="pres">
      <dgm:prSet presAssocID="{33A23D4E-C6AA-4B17-9DF1-23D9747D0CE2}" presName="hierChild5" presStyleCnt="0"/>
      <dgm:spPr/>
    </dgm:pt>
    <dgm:pt modelId="{40D58C90-4F45-4393-82B9-08B66FE9A80A}" type="pres">
      <dgm:prSet presAssocID="{C44F1162-7EF9-4E44-A5AC-BBC7836DBFC8}" presName="hierChild5" presStyleCnt="0"/>
      <dgm:spPr/>
    </dgm:pt>
    <dgm:pt modelId="{E34CA691-A8B4-473D-A3DA-D0A5BDB9E162}" type="pres">
      <dgm:prSet presAssocID="{B57E6411-2F87-411A-A237-FB445767B334}" presName="Name37" presStyleLbl="parChTrans1D2" presStyleIdx="3" presStyleCnt="8"/>
      <dgm:spPr/>
    </dgm:pt>
    <dgm:pt modelId="{22DF67A0-9D57-4981-BAD4-EB1DBB023B14}" type="pres">
      <dgm:prSet presAssocID="{2BEBDE92-B939-4822-B042-2922DFDCF791}" presName="hierRoot2" presStyleCnt="0">
        <dgm:presLayoutVars>
          <dgm:hierBranch val="init"/>
        </dgm:presLayoutVars>
      </dgm:prSet>
      <dgm:spPr/>
    </dgm:pt>
    <dgm:pt modelId="{36D6B087-60AD-4405-8912-D00DDA3D983E}" type="pres">
      <dgm:prSet presAssocID="{2BEBDE92-B939-4822-B042-2922DFDCF791}" presName="rootComposite" presStyleCnt="0"/>
      <dgm:spPr/>
    </dgm:pt>
    <dgm:pt modelId="{B3E8A16B-351D-40F2-ACB7-A933A3B5097E}" type="pres">
      <dgm:prSet presAssocID="{2BEBDE92-B939-4822-B042-2922DFDCF791}" presName="rootText" presStyleLbl="node2" presStyleIdx="3" presStyleCnt="6" custLinFactNeighborX="-2331" custLinFactNeighborY="6677">
        <dgm:presLayoutVars>
          <dgm:chPref val="3"/>
        </dgm:presLayoutVars>
      </dgm:prSet>
      <dgm:spPr/>
    </dgm:pt>
    <dgm:pt modelId="{33694640-37FD-4391-8052-CD3718355720}" type="pres">
      <dgm:prSet presAssocID="{2BEBDE92-B939-4822-B042-2922DFDCF791}" presName="rootConnector" presStyleLbl="node2" presStyleIdx="3" presStyleCnt="6"/>
      <dgm:spPr/>
    </dgm:pt>
    <dgm:pt modelId="{069E4C01-DD9B-4EDC-8F35-8EAD055EB99F}" type="pres">
      <dgm:prSet presAssocID="{2BEBDE92-B939-4822-B042-2922DFDCF791}" presName="hierChild4" presStyleCnt="0"/>
      <dgm:spPr/>
    </dgm:pt>
    <dgm:pt modelId="{651A8D28-EAF4-4953-AEC7-C9057BD75A71}" type="pres">
      <dgm:prSet presAssocID="{657C741C-C515-4DBF-84A9-BB1622E5BB42}" presName="Name37" presStyleLbl="parChTrans1D3" presStyleIdx="12" presStyleCnt="24"/>
      <dgm:spPr/>
    </dgm:pt>
    <dgm:pt modelId="{CE6E3F4A-5A29-462E-945C-72E0D4A2CD99}" type="pres">
      <dgm:prSet presAssocID="{7CBF3992-CF87-48E0-8493-2DC469FA7BB4}" presName="hierRoot2" presStyleCnt="0">
        <dgm:presLayoutVars>
          <dgm:hierBranch val="init"/>
        </dgm:presLayoutVars>
      </dgm:prSet>
      <dgm:spPr/>
    </dgm:pt>
    <dgm:pt modelId="{F70CA7D6-623E-4B00-857A-7185C661B528}" type="pres">
      <dgm:prSet presAssocID="{7CBF3992-CF87-48E0-8493-2DC469FA7BB4}" presName="rootComposite" presStyleCnt="0"/>
      <dgm:spPr/>
    </dgm:pt>
    <dgm:pt modelId="{400BEBC3-16CB-4CC7-8258-79627202C09B}" type="pres">
      <dgm:prSet presAssocID="{7CBF3992-CF87-48E0-8493-2DC469FA7BB4}" presName="rootText" presStyleLbl="node3" presStyleIdx="12" presStyleCnt="24" custScaleY="120479">
        <dgm:presLayoutVars>
          <dgm:chPref val="3"/>
        </dgm:presLayoutVars>
      </dgm:prSet>
      <dgm:spPr/>
    </dgm:pt>
    <dgm:pt modelId="{2227778B-F183-488E-9C73-DBEDF4600F80}" type="pres">
      <dgm:prSet presAssocID="{7CBF3992-CF87-48E0-8493-2DC469FA7BB4}" presName="rootConnector" presStyleLbl="node3" presStyleIdx="12" presStyleCnt="24"/>
      <dgm:spPr/>
    </dgm:pt>
    <dgm:pt modelId="{7D8D039D-C3FA-482E-84D8-E0DD1E6F28CC}" type="pres">
      <dgm:prSet presAssocID="{7CBF3992-CF87-48E0-8493-2DC469FA7BB4}" presName="hierChild4" presStyleCnt="0"/>
      <dgm:spPr/>
    </dgm:pt>
    <dgm:pt modelId="{8326F9A7-29FA-4668-AE4F-5FC68EF9967A}" type="pres">
      <dgm:prSet presAssocID="{7CBF3992-CF87-48E0-8493-2DC469FA7BB4}" presName="hierChild5" presStyleCnt="0"/>
      <dgm:spPr/>
    </dgm:pt>
    <dgm:pt modelId="{F3563588-7456-4D66-ABE7-044F967F345C}" type="pres">
      <dgm:prSet presAssocID="{9BEE64BA-9ADB-40D5-ACC8-71D650F53240}" presName="Name37" presStyleLbl="parChTrans1D3" presStyleIdx="13" presStyleCnt="24"/>
      <dgm:spPr/>
    </dgm:pt>
    <dgm:pt modelId="{02B4FD01-555D-402C-A71B-89FE3C672C19}" type="pres">
      <dgm:prSet presAssocID="{E36731EB-D8EF-4C27-AF1D-C2316173A4F5}" presName="hierRoot2" presStyleCnt="0">
        <dgm:presLayoutVars>
          <dgm:hierBranch val="init"/>
        </dgm:presLayoutVars>
      </dgm:prSet>
      <dgm:spPr/>
    </dgm:pt>
    <dgm:pt modelId="{519F587C-9F51-47AB-8C18-E8CB51B3A212}" type="pres">
      <dgm:prSet presAssocID="{E36731EB-D8EF-4C27-AF1D-C2316173A4F5}" presName="rootComposite" presStyleCnt="0"/>
      <dgm:spPr/>
    </dgm:pt>
    <dgm:pt modelId="{D8FFBDB5-E57C-4EEC-9D55-278723A7BF6D}" type="pres">
      <dgm:prSet presAssocID="{E36731EB-D8EF-4C27-AF1D-C2316173A4F5}" presName="rootText" presStyleLbl="node3" presStyleIdx="13" presStyleCnt="24">
        <dgm:presLayoutVars>
          <dgm:chPref val="3"/>
        </dgm:presLayoutVars>
      </dgm:prSet>
      <dgm:spPr/>
    </dgm:pt>
    <dgm:pt modelId="{AD763722-637C-4941-B4D6-583B6C72D652}" type="pres">
      <dgm:prSet presAssocID="{E36731EB-D8EF-4C27-AF1D-C2316173A4F5}" presName="rootConnector" presStyleLbl="node3" presStyleIdx="13" presStyleCnt="24"/>
      <dgm:spPr/>
    </dgm:pt>
    <dgm:pt modelId="{C42B91CE-189C-453F-B6B8-B3A0FBDDF41D}" type="pres">
      <dgm:prSet presAssocID="{E36731EB-D8EF-4C27-AF1D-C2316173A4F5}" presName="hierChild4" presStyleCnt="0"/>
      <dgm:spPr/>
    </dgm:pt>
    <dgm:pt modelId="{4F57DB04-1724-4C04-9EE6-C0CE174206D6}" type="pres">
      <dgm:prSet presAssocID="{E36731EB-D8EF-4C27-AF1D-C2316173A4F5}" presName="hierChild5" presStyleCnt="0"/>
      <dgm:spPr/>
    </dgm:pt>
    <dgm:pt modelId="{F8CCEF2C-51B6-40C8-B331-AC53C314B3D6}" type="pres">
      <dgm:prSet presAssocID="{2BEBDE92-B939-4822-B042-2922DFDCF791}" presName="hierChild5" presStyleCnt="0"/>
      <dgm:spPr/>
    </dgm:pt>
    <dgm:pt modelId="{FED44D1B-20F3-4005-859A-E2A0B5CB0145}" type="pres">
      <dgm:prSet presAssocID="{039F2FC8-727B-49E6-BDF4-D700DF7A48AF}" presName="Name37" presStyleLbl="parChTrans1D2" presStyleIdx="4" presStyleCnt="8"/>
      <dgm:spPr/>
    </dgm:pt>
    <dgm:pt modelId="{093F2C9A-ECCC-40F3-B008-BBE54036670B}" type="pres">
      <dgm:prSet presAssocID="{51E21D8A-E6B0-4BBB-95EC-5C4879FF3813}" presName="hierRoot2" presStyleCnt="0">
        <dgm:presLayoutVars>
          <dgm:hierBranch val="init"/>
        </dgm:presLayoutVars>
      </dgm:prSet>
      <dgm:spPr/>
    </dgm:pt>
    <dgm:pt modelId="{D32D0D4B-9D08-41A6-9CAB-CF34088CAE50}" type="pres">
      <dgm:prSet presAssocID="{51E21D8A-E6B0-4BBB-95EC-5C4879FF3813}" presName="rootComposite" presStyleCnt="0"/>
      <dgm:spPr/>
    </dgm:pt>
    <dgm:pt modelId="{B0ED5F34-DDF1-429A-B7CD-40899B5DC944}" type="pres">
      <dgm:prSet presAssocID="{51E21D8A-E6B0-4BBB-95EC-5C4879FF3813}" presName="rootText" presStyleLbl="node2" presStyleIdx="4" presStyleCnt="6" custScaleY="128062">
        <dgm:presLayoutVars>
          <dgm:chPref val="3"/>
        </dgm:presLayoutVars>
      </dgm:prSet>
      <dgm:spPr/>
    </dgm:pt>
    <dgm:pt modelId="{74D68A2A-E06B-4A46-943F-69AA11C25F2B}" type="pres">
      <dgm:prSet presAssocID="{51E21D8A-E6B0-4BBB-95EC-5C4879FF3813}" presName="rootConnector" presStyleLbl="node2" presStyleIdx="4" presStyleCnt="6"/>
      <dgm:spPr/>
    </dgm:pt>
    <dgm:pt modelId="{1332C4D5-3D39-4F6F-A7EA-3B571C2D0A33}" type="pres">
      <dgm:prSet presAssocID="{51E21D8A-E6B0-4BBB-95EC-5C4879FF3813}" presName="hierChild4" presStyleCnt="0"/>
      <dgm:spPr/>
    </dgm:pt>
    <dgm:pt modelId="{402A6274-B10E-4EC9-A952-D7D71E1471CD}" type="pres">
      <dgm:prSet presAssocID="{7A7CA3B7-895E-4A77-B967-DE54E47CC311}" presName="Name37" presStyleLbl="parChTrans1D3" presStyleIdx="14" presStyleCnt="24"/>
      <dgm:spPr/>
    </dgm:pt>
    <dgm:pt modelId="{B479F054-9B79-4AA5-B145-787228F8606F}" type="pres">
      <dgm:prSet presAssocID="{53FAE997-8B07-438E-869D-0610FB2B004E}" presName="hierRoot2" presStyleCnt="0">
        <dgm:presLayoutVars>
          <dgm:hierBranch val="init"/>
        </dgm:presLayoutVars>
      </dgm:prSet>
      <dgm:spPr/>
    </dgm:pt>
    <dgm:pt modelId="{42D29852-66BF-44AB-A85E-0EFFEEBB2EBF}" type="pres">
      <dgm:prSet presAssocID="{53FAE997-8B07-438E-869D-0610FB2B004E}" presName="rootComposite" presStyleCnt="0"/>
      <dgm:spPr/>
    </dgm:pt>
    <dgm:pt modelId="{118A666A-B376-4F78-9ED8-7645760670E2}" type="pres">
      <dgm:prSet presAssocID="{53FAE997-8B07-438E-869D-0610FB2B004E}" presName="rootText" presStyleLbl="node3" presStyleIdx="14" presStyleCnt="24" custScaleX="194636" custScaleY="161018" custLinFactNeighborX="-2221" custLinFactNeighborY="-16512">
        <dgm:presLayoutVars>
          <dgm:chPref val="3"/>
        </dgm:presLayoutVars>
      </dgm:prSet>
      <dgm:spPr/>
    </dgm:pt>
    <dgm:pt modelId="{2436C109-BBFA-4F93-9F69-05D062C0CAC4}" type="pres">
      <dgm:prSet presAssocID="{53FAE997-8B07-438E-869D-0610FB2B004E}" presName="rootConnector" presStyleLbl="node3" presStyleIdx="14" presStyleCnt="24"/>
      <dgm:spPr/>
    </dgm:pt>
    <dgm:pt modelId="{7A6E4E74-9470-4E4A-8306-AFAA280BC623}" type="pres">
      <dgm:prSet presAssocID="{53FAE997-8B07-438E-869D-0610FB2B004E}" presName="hierChild4" presStyleCnt="0"/>
      <dgm:spPr/>
    </dgm:pt>
    <dgm:pt modelId="{C3DE888D-CAA9-4E96-91C6-C294504B2908}" type="pres">
      <dgm:prSet presAssocID="{53FAE997-8B07-438E-869D-0610FB2B004E}" presName="hierChild5" presStyleCnt="0"/>
      <dgm:spPr/>
    </dgm:pt>
    <dgm:pt modelId="{D9A86B39-0FED-4A06-94D3-F7B7E46FDA99}" type="pres">
      <dgm:prSet presAssocID="{923F0139-4297-4F9A-AD6C-AB762962610B}" presName="Name37" presStyleLbl="parChTrans1D3" presStyleIdx="15" presStyleCnt="24"/>
      <dgm:spPr/>
    </dgm:pt>
    <dgm:pt modelId="{03487E87-326F-4430-BB4B-5D662F0BA204}" type="pres">
      <dgm:prSet presAssocID="{56633376-0246-4A1B-AE23-9A5F0E8736B1}" presName="hierRoot2" presStyleCnt="0">
        <dgm:presLayoutVars>
          <dgm:hierBranch val="init"/>
        </dgm:presLayoutVars>
      </dgm:prSet>
      <dgm:spPr/>
    </dgm:pt>
    <dgm:pt modelId="{93EA3676-D709-4CAA-AD3C-45D06DEBA22C}" type="pres">
      <dgm:prSet presAssocID="{56633376-0246-4A1B-AE23-9A5F0E8736B1}" presName="rootComposite" presStyleCnt="0"/>
      <dgm:spPr/>
    </dgm:pt>
    <dgm:pt modelId="{C0D91759-A2E7-4A27-9988-FD91EBE92A96}" type="pres">
      <dgm:prSet presAssocID="{56633376-0246-4A1B-AE23-9A5F0E8736B1}" presName="rootText" presStyleLbl="node3" presStyleIdx="15" presStyleCnt="24" custScaleX="112365" custLinFactNeighborX="973" custLinFactNeighborY="-35912">
        <dgm:presLayoutVars>
          <dgm:chPref val="3"/>
        </dgm:presLayoutVars>
      </dgm:prSet>
      <dgm:spPr/>
    </dgm:pt>
    <dgm:pt modelId="{F8DF7ED7-90C8-4D82-A407-5B7238E56BF9}" type="pres">
      <dgm:prSet presAssocID="{56633376-0246-4A1B-AE23-9A5F0E8736B1}" presName="rootConnector" presStyleLbl="node3" presStyleIdx="15" presStyleCnt="24"/>
      <dgm:spPr/>
    </dgm:pt>
    <dgm:pt modelId="{611B5820-ABE7-443F-9BFE-64FA681CA2B7}" type="pres">
      <dgm:prSet presAssocID="{56633376-0246-4A1B-AE23-9A5F0E8736B1}" presName="hierChild4" presStyleCnt="0"/>
      <dgm:spPr/>
    </dgm:pt>
    <dgm:pt modelId="{3AD36B0B-28C2-4EF6-9E46-BA3A215FEC5E}" type="pres">
      <dgm:prSet presAssocID="{56633376-0246-4A1B-AE23-9A5F0E8736B1}" presName="hierChild5" presStyleCnt="0"/>
      <dgm:spPr/>
    </dgm:pt>
    <dgm:pt modelId="{469F1C34-DD33-45D0-9CF6-24384715F753}" type="pres">
      <dgm:prSet presAssocID="{B4AD0494-7678-4308-8BC2-DA1632D92086}" presName="Name37" presStyleLbl="parChTrans1D3" presStyleIdx="16" presStyleCnt="24"/>
      <dgm:spPr/>
    </dgm:pt>
    <dgm:pt modelId="{E3F90563-178C-44E7-A6C5-8316E2F1F25F}" type="pres">
      <dgm:prSet presAssocID="{8BDA63BD-C3E4-487F-91DF-D10E35BFF93C}" presName="hierRoot2" presStyleCnt="0">
        <dgm:presLayoutVars>
          <dgm:hierBranch val="init"/>
        </dgm:presLayoutVars>
      </dgm:prSet>
      <dgm:spPr/>
    </dgm:pt>
    <dgm:pt modelId="{08CA70C9-BE1E-428B-9C51-B879EDDBA874}" type="pres">
      <dgm:prSet presAssocID="{8BDA63BD-C3E4-487F-91DF-D10E35BFF93C}" presName="rootComposite" presStyleCnt="0"/>
      <dgm:spPr/>
    </dgm:pt>
    <dgm:pt modelId="{E652A94A-3995-401D-A485-02090993C44A}" type="pres">
      <dgm:prSet presAssocID="{8BDA63BD-C3E4-487F-91DF-D10E35BFF93C}" presName="rootText" presStyleLbl="node3" presStyleIdx="16" presStyleCnt="24" custScaleX="112365" custScaleY="129418" custLinFactNeighborX="2747" custLinFactNeighborY="-45830">
        <dgm:presLayoutVars>
          <dgm:chPref val="3"/>
        </dgm:presLayoutVars>
      </dgm:prSet>
      <dgm:spPr/>
    </dgm:pt>
    <dgm:pt modelId="{F26430C0-F8F8-402C-BD52-BDA5ED465229}" type="pres">
      <dgm:prSet presAssocID="{8BDA63BD-C3E4-487F-91DF-D10E35BFF93C}" presName="rootConnector" presStyleLbl="node3" presStyleIdx="16" presStyleCnt="24"/>
      <dgm:spPr/>
    </dgm:pt>
    <dgm:pt modelId="{A44D70C0-8530-4DC1-86D7-D77CD61C290C}" type="pres">
      <dgm:prSet presAssocID="{8BDA63BD-C3E4-487F-91DF-D10E35BFF93C}" presName="hierChild4" presStyleCnt="0"/>
      <dgm:spPr/>
    </dgm:pt>
    <dgm:pt modelId="{60CF17EF-A59E-4C60-93B5-B6A34990896A}" type="pres">
      <dgm:prSet presAssocID="{8BDA63BD-C3E4-487F-91DF-D10E35BFF93C}" presName="hierChild5" presStyleCnt="0"/>
      <dgm:spPr/>
    </dgm:pt>
    <dgm:pt modelId="{3AC6ABA6-4795-492A-8327-CCA38C488761}" type="pres">
      <dgm:prSet presAssocID="{B925A750-78FE-4A3F-A4F3-30543E355288}" presName="Name37" presStyleLbl="parChTrans1D3" presStyleIdx="17" presStyleCnt="24"/>
      <dgm:spPr/>
    </dgm:pt>
    <dgm:pt modelId="{E4DA9557-779D-4882-BDE2-E8CFE9AFF02E}" type="pres">
      <dgm:prSet presAssocID="{2635D823-ECBC-4731-B374-83A5C3419366}" presName="hierRoot2" presStyleCnt="0">
        <dgm:presLayoutVars>
          <dgm:hierBranch val="init"/>
        </dgm:presLayoutVars>
      </dgm:prSet>
      <dgm:spPr/>
    </dgm:pt>
    <dgm:pt modelId="{0A7B54C4-DC81-4719-9DE3-DE30B3F72C77}" type="pres">
      <dgm:prSet presAssocID="{2635D823-ECBC-4731-B374-83A5C3419366}" presName="rootComposite" presStyleCnt="0"/>
      <dgm:spPr/>
    </dgm:pt>
    <dgm:pt modelId="{98831718-0FC2-437C-AD45-F47A150DB1FA}" type="pres">
      <dgm:prSet presAssocID="{2635D823-ECBC-4731-B374-83A5C3419366}" presName="rootText" presStyleLbl="node3" presStyleIdx="17" presStyleCnt="24" custScaleX="112365" custScaleY="116529" custLinFactNeighborX="973" custLinFactNeighborY="-50257">
        <dgm:presLayoutVars>
          <dgm:chPref val="3"/>
        </dgm:presLayoutVars>
      </dgm:prSet>
      <dgm:spPr/>
    </dgm:pt>
    <dgm:pt modelId="{BD59E217-9283-439B-B32E-1448F18F3354}" type="pres">
      <dgm:prSet presAssocID="{2635D823-ECBC-4731-B374-83A5C3419366}" presName="rootConnector" presStyleLbl="node3" presStyleIdx="17" presStyleCnt="24"/>
      <dgm:spPr/>
    </dgm:pt>
    <dgm:pt modelId="{0606234E-04E7-4E7B-99B6-41582F868EB6}" type="pres">
      <dgm:prSet presAssocID="{2635D823-ECBC-4731-B374-83A5C3419366}" presName="hierChild4" presStyleCnt="0"/>
      <dgm:spPr/>
    </dgm:pt>
    <dgm:pt modelId="{65F8CF56-7FCF-4651-B44B-106BD8B1E760}" type="pres">
      <dgm:prSet presAssocID="{2635D823-ECBC-4731-B374-83A5C3419366}" presName="hierChild5" presStyleCnt="0"/>
      <dgm:spPr/>
    </dgm:pt>
    <dgm:pt modelId="{684E94B8-30F3-410D-9EC3-1BE48FE4E361}" type="pres">
      <dgm:prSet presAssocID="{072B04C5-EC60-4862-89D2-2E0EBB617975}" presName="Name37" presStyleLbl="parChTrans1D3" presStyleIdx="18" presStyleCnt="24"/>
      <dgm:spPr/>
    </dgm:pt>
    <dgm:pt modelId="{34B6A90A-CE07-498B-B831-75E3B37AA485}" type="pres">
      <dgm:prSet presAssocID="{21DBBF0B-8D82-4AB6-9C87-C76D7A428208}" presName="hierRoot2" presStyleCnt="0">
        <dgm:presLayoutVars>
          <dgm:hierBranch val="init"/>
        </dgm:presLayoutVars>
      </dgm:prSet>
      <dgm:spPr/>
    </dgm:pt>
    <dgm:pt modelId="{2B4A3E0A-3C27-42A2-97E1-D976B5BB5593}" type="pres">
      <dgm:prSet presAssocID="{21DBBF0B-8D82-4AB6-9C87-C76D7A428208}" presName="rootComposite" presStyleCnt="0"/>
      <dgm:spPr/>
    </dgm:pt>
    <dgm:pt modelId="{4C1141ED-54C5-4143-8EFC-2000D76E5F70}" type="pres">
      <dgm:prSet presAssocID="{21DBBF0B-8D82-4AB6-9C87-C76D7A428208}" presName="rootText" presStyleLbl="node3" presStyleIdx="18" presStyleCnt="24" custScaleX="116518" custScaleY="123258" custLinFactNeighborX="973" custLinFactNeighborY="-54000">
        <dgm:presLayoutVars>
          <dgm:chPref val="3"/>
        </dgm:presLayoutVars>
      </dgm:prSet>
      <dgm:spPr/>
    </dgm:pt>
    <dgm:pt modelId="{C8E82085-78CD-4A67-BEAB-541F09495071}" type="pres">
      <dgm:prSet presAssocID="{21DBBF0B-8D82-4AB6-9C87-C76D7A428208}" presName="rootConnector" presStyleLbl="node3" presStyleIdx="18" presStyleCnt="24"/>
      <dgm:spPr/>
    </dgm:pt>
    <dgm:pt modelId="{6A15D404-908B-45E5-AAA5-B7412E4ED790}" type="pres">
      <dgm:prSet presAssocID="{21DBBF0B-8D82-4AB6-9C87-C76D7A428208}" presName="hierChild4" presStyleCnt="0"/>
      <dgm:spPr/>
    </dgm:pt>
    <dgm:pt modelId="{29C7D935-3FB1-44E8-8138-C79CC6677758}" type="pres">
      <dgm:prSet presAssocID="{21DBBF0B-8D82-4AB6-9C87-C76D7A428208}" presName="hierChild5" presStyleCnt="0"/>
      <dgm:spPr/>
    </dgm:pt>
    <dgm:pt modelId="{018DB904-12F2-491C-A550-C50993CD2322}" type="pres">
      <dgm:prSet presAssocID="{BB2AA1C5-14C9-4327-AAAD-579666DDDCEC}" presName="Name37" presStyleLbl="parChTrans1D3" presStyleIdx="19" presStyleCnt="24"/>
      <dgm:spPr/>
    </dgm:pt>
    <dgm:pt modelId="{8079F255-237A-4CE1-B0A0-F81D0133D128}" type="pres">
      <dgm:prSet presAssocID="{E881C77A-19ED-4924-80A7-1BFE33CC6D38}" presName="hierRoot2" presStyleCnt="0">
        <dgm:presLayoutVars>
          <dgm:hierBranch val="init"/>
        </dgm:presLayoutVars>
      </dgm:prSet>
      <dgm:spPr/>
    </dgm:pt>
    <dgm:pt modelId="{39610DFD-C53B-40A8-9546-12E4D5BAFC6A}" type="pres">
      <dgm:prSet presAssocID="{E881C77A-19ED-4924-80A7-1BFE33CC6D38}" presName="rootComposite" presStyleCnt="0"/>
      <dgm:spPr/>
    </dgm:pt>
    <dgm:pt modelId="{06B1BE71-A321-457C-9683-335B5CB6E555}" type="pres">
      <dgm:prSet presAssocID="{E881C77A-19ED-4924-80A7-1BFE33CC6D38}" presName="rootText" presStyleLbl="node3" presStyleIdx="19" presStyleCnt="24" custScaleX="119928" custScaleY="157412" custLinFactNeighborX="973" custLinFactNeighborY="-73328">
        <dgm:presLayoutVars>
          <dgm:chPref val="3"/>
        </dgm:presLayoutVars>
      </dgm:prSet>
      <dgm:spPr/>
    </dgm:pt>
    <dgm:pt modelId="{90139778-1A1B-4712-804A-4FF75AB39288}" type="pres">
      <dgm:prSet presAssocID="{E881C77A-19ED-4924-80A7-1BFE33CC6D38}" presName="rootConnector" presStyleLbl="node3" presStyleIdx="19" presStyleCnt="24"/>
      <dgm:spPr/>
    </dgm:pt>
    <dgm:pt modelId="{6CFAB314-E3DD-4C62-9A55-AC1A35BD28E5}" type="pres">
      <dgm:prSet presAssocID="{E881C77A-19ED-4924-80A7-1BFE33CC6D38}" presName="hierChild4" presStyleCnt="0"/>
      <dgm:spPr/>
    </dgm:pt>
    <dgm:pt modelId="{DD82760E-E186-463A-B87A-7EFBC8EE1463}" type="pres">
      <dgm:prSet presAssocID="{E881C77A-19ED-4924-80A7-1BFE33CC6D38}" presName="hierChild5" presStyleCnt="0"/>
      <dgm:spPr/>
    </dgm:pt>
    <dgm:pt modelId="{FBCB5F35-597C-4600-9EFA-33C608CEF0EF}" type="pres">
      <dgm:prSet presAssocID="{51E21D8A-E6B0-4BBB-95EC-5C4879FF3813}" presName="hierChild5" presStyleCnt="0"/>
      <dgm:spPr/>
    </dgm:pt>
    <dgm:pt modelId="{584246DC-3C68-4542-970F-D3186C080E0C}" type="pres">
      <dgm:prSet presAssocID="{48FC7B45-39F6-45E8-91E6-94FE99637020}" presName="Name37" presStyleLbl="parChTrans1D2" presStyleIdx="5" presStyleCnt="8"/>
      <dgm:spPr/>
    </dgm:pt>
    <dgm:pt modelId="{2910B75F-79E2-443D-9536-FF0E83757B19}" type="pres">
      <dgm:prSet presAssocID="{EBACB34D-4099-43A0-87CA-79580E10A0DE}" presName="hierRoot2" presStyleCnt="0">
        <dgm:presLayoutVars>
          <dgm:hierBranch val="init"/>
        </dgm:presLayoutVars>
      </dgm:prSet>
      <dgm:spPr/>
    </dgm:pt>
    <dgm:pt modelId="{C3A8BCE0-B442-4F1A-B1F4-14EB299D4F72}" type="pres">
      <dgm:prSet presAssocID="{EBACB34D-4099-43A0-87CA-79580E10A0DE}" presName="rootComposite" presStyleCnt="0"/>
      <dgm:spPr/>
    </dgm:pt>
    <dgm:pt modelId="{CC0A5FD4-9709-4B56-83E4-C03A17BBB798}" type="pres">
      <dgm:prSet presAssocID="{EBACB34D-4099-43A0-87CA-79580E10A0DE}" presName="rootText" presStyleLbl="node2" presStyleIdx="5" presStyleCnt="6">
        <dgm:presLayoutVars>
          <dgm:chPref val="3"/>
        </dgm:presLayoutVars>
      </dgm:prSet>
      <dgm:spPr/>
    </dgm:pt>
    <dgm:pt modelId="{9BEDBBBE-DFF8-4F9B-B4CF-8AE6EE78E4D1}" type="pres">
      <dgm:prSet presAssocID="{EBACB34D-4099-43A0-87CA-79580E10A0DE}" presName="rootConnector" presStyleLbl="node2" presStyleIdx="5" presStyleCnt="6"/>
      <dgm:spPr/>
    </dgm:pt>
    <dgm:pt modelId="{AF39C9C8-9F92-4ED3-9C17-15E9D41A9D83}" type="pres">
      <dgm:prSet presAssocID="{EBACB34D-4099-43A0-87CA-79580E10A0DE}" presName="hierChild4" presStyleCnt="0"/>
      <dgm:spPr/>
    </dgm:pt>
    <dgm:pt modelId="{B609C2E6-68B2-4133-9329-E2581B87BC9D}" type="pres">
      <dgm:prSet presAssocID="{CA6041F3-9C5B-4F40-B945-080B960C18AF}" presName="Name37" presStyleLbl="parChTrans1D3" presStyleIdx="20" presStyleCnt="24"/>
      <dgm:spPr/>
    </dgm:pt>
    <dgm:pt modelId="{1749267E-71AE-4ABD-972D-39F3B6AAC130}" type="pres">
      <dgm:prSet presAssocID="{BA93AC69-2BBF-44E3-A914-5B136AB40DEF}" presName="hierRoot2" presStyleCnt="0">
        <dgm:presLayoutVars>
          <dgm:hierBranch val="init"/>
        </dgm:presLayoutVars>
      </dgm:prSet>
      <dgm:spPr/>
    </dgm:pt>
    <dgm:pt modelId="{F0A1179C-718B-47D6-9CAB-8C386546C96F}" type="pres">
      <dgm:prSet presAssocID="{BA93AC69-2BBF-44E3-A914-5B136AB40DEF}" presName="rootComposite" presStyleCnt="0"/>
      <dgm:spPr/>
    </dgm:pt>
    <dgm:pt modelId="{7B615C0D-B4F8-45BA-BD16-2B751A3549AF}" type="pres">
      <dgm:prSet presAssocID="{BA93AC69-2BBF-44E3-A914-5B136AB40DEF}" presName="rootText" presStyleLbl="node3" presStyleIdx="20" presStyleCnt="24" custScaleX="150179" custScaleY="120479">
        <dgm:presLayoutVars>
          <dgm:chPref val="3"/>
        </dgm:presLayoutVars>
      </dgm:prSet>
      <dgm:spPr/>
    </dgm:pt>
    <dgm:pt modelId="{50497864-74B6-4942-8310-E2C3B1533A2D}" type="pres">
      <dgm:prSet presAssocID="{BA93AC69-2BBF-44E3-A914-5B136AB40DEF}" presName="rootConnector" presStyleLbl="node3" presStyleIdx="20" presStyleCnt="24"/>
      <dgm:spPr/>
    </dgm:pt>
    <dgm:pt modelId="{62182CDF-51DD-4E45-9475-D5BF7DB6E403}" type="pres">
      <dgm:prSet presAssocID="{BA93AC69-2BBF-44E3-A914-5B136AB40DEF}" presName="hierChild4" presStyleCnt="0"/>
      <dgm:spPr/>
    </dgm:pt>
    <dgm:pt modelId="{675CA548-BE1D-4557-9797-3D747E542379}" type="pres">
      <dgm:prSet presAssocID="{BA93AC69-2BBF-44E3-A914-5B136AB40DEF}" presName="hierChild5" presStyleCnt="0"/>
      <dgm:spPr/>
    </dgm:pt>
    <dgm:pt modelId="{6EC9A613-07F2-411F-8C72-6525F6F4A7F1}" type="pres">
      <dgm:prSet presAssocID="{CA485FF3-9C77-4D8D-8A75-DF91A48F76B8}" presName="Name37" presStyleLbl="parChTrans1D3" presStyleIdx="21" presStyleCnt="24"/>
      <dgm:spPr/>
    </dgm:pt>
    <dgm:pt modelId="{139DED60-4083-4E85-A548-33FE599D3C81}" type="pres">
      <dgm:prSet presAssocID="{09BADC86-DF74-4E1D-B3C0-FBB35936A644}" presName="hierRoot2" presStyleCnt="0">
        <dgm:presLayoutVars>
          <dgm:hierBranch val="init"/>
        </dgm:presLayoutVars>
      </dgm:prSet>
      <dgm:spPr/>
    </dgm:pt>
    <dgm:pt modelId="{E89F5CA7-0CD9-47E6-B7EF-C7B95EF5017C}" type="pres">
      <dgm:prSet presAssocID="{09BADC86-DF74-4E1D-B3C0-FBB35936A644}" presName="rootComposite" presStyleCnt="0"/>
      <dgm:spPr/>
    </dgm:pt>
    <dgm:pt modelId="{032F8675-1A73-4278-BB95-FCF6FB8F8248}" type="pres">
      <dgm:prSet presAssocID="{09BADC86-DF74-4E1D-B3C0-FBB35936A644}" presName="rootText" presStyleLbl="node3" presStyleIdx="21" presStyleCnt="24">
        <dgm:presLayoutVars>
          <dgm:chPref val="3"/>
        </dgm:presLayoutVars>
      </dgm:prSet>
      <dgm:spPr/>
    </dgm:pt>
    <dgm:pt modelId="{41955620-984E-4292-9580-814A051D02B8}" type="pres">
      <dgm:prSet presAssocID="{09BADC86-DF74-4E1D-B3C0-FBB35936A644}" presName="rootConnector" presStyleLbl="node3" presStyleIdx="21" presStyleCnt="24"/>
      <dgm:spPr/>
    </dgm:pt>
    <dgm:pt modelId="{7FC66D31-399C-4C1D-BD91-0B0A3DDFF0EB}" type="pres">
      <dgm:prSet presAssocID="{09BADC86-DF74-4E1D-B3C0-FBB35936A644}" presName="hierChild4" presStyleCnt="0"/>
      <dgm:spPr/>
    </dgm:pt>
    <dgm:pt modelId="{297A61A2-D1C2-4B93-B6FA-70C501560373}" type="pres">
      <dgm:prSet presAssocID="{09BADC86-DF74-4E1D-B3C0-FBB35936A644}" presName="hierChild5" presStyleCnt="0"/>
      <dgm:spPr/>
    </dgm:pt>
    <dgm:pt modelId="{3D23D742-65C6-49A0-952A-4948AC7C7EA6}" type="pres">
      <dgm:prSet presAssocID="{8E39F0EA-858C-4DF2-8290-5CF9BDA5206C}" presName="Name37" presStyleLbl="parChTrans1D3" presStyleIdx="22" presStyleCnt="24"/>
      <dgm:spPr/>
    </dgm:pt>
    <dgm:pt modelId="{7D586A93-6569-44D8-B9EF-CB8AA064F1C4}" type="pres">
      <dgm:prSet presAssocID="{65EB0E51-93D2-4E08-ACD6-0773B7644D3F}" presName="hierRoot2" presStyleCnt="0">
        <dgm:presLayoutVars>
          <dgm:hierBranch val="init"/>
        </dgm:presLayoutVars>
      </dgm:prSet>
      <dgm:spPr/>
    </dgm:pt>
    <dgm:pt modelId="{EA5B2EAD-9921-42F8-A5D3-24133866B2B3}" type="pres">
      <dgm:prSet presAssocID="{65EB0E51-93D2-4E08-ACD6-0773B7644D3F}" presName="rootComposite" presStyleCnt="0"/>
      <dgm:spPr/>
    </dgm:pt>
    <dgm:pt modelId="{71B2BD60-89B3-4281-9789-05BB10A1E68D}" type="pres">
      <dgm:prSet presAssocID="{65EB0E51-93D2-4E08-ACD6-0773B7644D3F}" presName="rootText" presStyleLbl="node3" presStyleIdx="22" presStyleCnt="24">
        <dgm:presLayoutVars>
          <dgm:chPref val="3"/>
        </dgm:presLayoutVars>
      </dgm:prSet>
      <dgm:spPr/>
    </dgm:pt>
    <dgm:pt modelId="{712904A7-5C12-4ED0-B9B3-321783F58396}" type="pres">
      <dgm:prSet presAssocID="{65EB0E51-93D2-4E08-ACD6-0773B7644D3F}" presName="rootConnector" presStyleLbl="node3" presStyleIdx="22" presStyleCnt="24"/>
      <dgm:spPr/>
    </dgm:pt>
    <dgm:pt modelId="{0DC4CF6C-5116-4827-B77E-91774637ECB1}" type="pres">
      <dgm:prSet presAssocID="{65EB0E51-93D2-4E08-ACD6-0773B7644D3F}" presName="hierChild4" presStyleCnt="0"/>
      <dgm:spPr/>
    </dgm:pt>
    <dgm:pt modelId="{1A097232-C3C7-4392-9E59-82110BF3E528}" type="pres">
      <dgm:prSet presAssocID="{65EB0E51-93D2-4E08-ACD6-0773B7644D3F}" presName="hierChild5" presStyleCnt="0"/>
      <dgm:spPr/>
    </dgm:pt>
    <dgm:pt modelId="{F9F34FC6-01E7-4493-AA9E-B393F300A3F0}" type="pres">
      <dgm:prSet presAssocID="{DC887BA6-3797-4C4B-844E-7FF12370EA54}" presName="Name37" presStyleLbl="parChTrans1D3" presStyleIdx="23" presStyleCnt="24"/>
      <dgm:spPr/>
    </dgm:pt>
    <dgm:pt modelId="{8CDA129A-107C-4C32-BD68-B9DD93B65038}" type="pres">
      <dgm:prSet presAssocID="{443A78FC-EBAF-44B9-B0D1-BBDD7AF6506E}" presName="hierRoot2" presStyleCnt="0">
        <dgm:presLayoutVars>
          <dgm:hierBranch val="init"/>
        </dgm:presLayoutVars>
      </dgm:prSet>
      <dgm:spPr/>
    </dgm:pt>
    <dgm:pt modelId="{2C257E32-8304-41DD-829F-E5C876C0BE01}" type="pres">
      <dgm:prSet presAssocID="{443A78FC-EBAF-44B9-B0D1-BBDD7AF6506E}" presName="rootComposite" presStyleCnt="0"/>
      <dgm:spPr/>
    </dgm:pt>
    <dgm:pt modelId="{19D47848-8F97-4D47-B94A-CAADE84F6B76}" type="pres">
      <dgm:prSet presAssocID="{443A78FC-EBAF-44B9-B0D1-BBDD7AF6506E}" presName="rootText" presStyleLbl="node3" presStyleIdx="23" presStyleCnt="24">
        <dgm:presLayoutVars>
          <dgm:chPref val="3"/>
        </dgm:presLayoutVars>
      </dgm:prSet>
      <dgm:spPr/>
    </dgm:pt>
    <dgm:pt modelId="{2F770EF9-916B-485E-A742-898C59EFCDDA}" type="pres">
      <dgm:prSet presAssocID="{443A78FC-EBAF-44B9-B0D1-BBDD7AF6506E}" presName="rootConnector" presStyleLbl="node3" presStyleIdx="23" presStyleCnt="24"/>
      <dgm:spPr/>
    </dgm:pt>
    <dgm:pt modelId="{96BD0811-3CC6-44D2-8F30-1859A46D721D}" type="pres">
      <dgm:prSet presAssocID="{443A78FC-EBAF-44B9-B0D1-BBDD7AF6506E}" presName="hierChild4" presStyleCnt="0"/>
      <dgm:spPr/>
    </dgm:pt>
    <dgm:pt modelId="{DDB4F231-00BB-4D35-8EA1-5EE1FCE4B920}" type="pres">
      <dgm:prSet presAssocID="{443A78FC-EBAF-44B9-B0D1-BBDD7AF6506E}" presName="hierChild5" presStyleCnt="0"/>
      <dgm:spPr/>
    </dgm:pt>
    <dgm:pt modelId="{49DB4685-3C16-4642-9B45-019DDB3D94DD}" type="pres">
      <dgm:prSet presAssocID="{EBACB34D-4099-43A0-87CA-79580E10A0DE}" presName="hierChild5" presStyleCnt="0"/>
      <dgm:spPr/>
    </dgm:pt>
    <dgm:pt modelId="{B6BB1288-4816-46DB-B0A3-CB76A329DE2C}" type="pres">
      <dgm:prSet presAssocID="{73D6F6B4-E366-4989-9FB0-268AD56627ED}" presName="hierChild3" presStyleCnt="0"/>
      <dgm:spPr/>
    </dgm:pt>
    <dgm:pt modelId="{F6CBE647-6225-463F-900D-A3850CDE8D73}" type="pres">
      <dgm:prSet presAssocID="{594F7DC5-CEF0-4695-8EC2-1BBAC7DDF44D}" presName="Name111" presStyleLbl="parChTrans1D2" presStyleIdx="6" presStyleCnt="8"/>
      <dgm:spPr/>
    </dgm:pt>
    <dgm:pt modelId="{ED63AE5D-9DA3-4833-91C5-73E68C9C95F0}" type="pres">
      <dgm:prSet presAssocID="{2D90D924-B284-4994-8723-2D00E80B8C9E}" presName="hierRoot3" presStyleCnt="0">
        <dgm:presLayoutVars>
          <dgm:hierBranch val="init"/>
        </dgm:presLayoutVars>
      </dgm:prSet>
      <dgm:spPr/>
    </dgm:pt>
    <dgm:pt modelId="{E7376928-4DCA-4C8F-8B09-8672E89052B0}" type="pres">
      <dgm:prSet presAssocID="{2D90D924-B284-4994-8723-2D00E80B8C9E}" presName="rootComposite3" presStyleCnt="0"/>
      <dgm:spPr/>
    </dgm:pt>
    <dgm:pt modelId="{986F47EA-17DE-4E5A-B548-B3B62F2D2460}" type="pres">
      <dgm:prSet presAssocID="{2D90D924-B284-4994-8723-2D00E80B8C9E}" presName="rootText3" presStyleLbl="asst1" presStyleIdx="0" presStyleCnt="2" custLinFactNeighborX="-7236" custLinFactNeighborY="-9161">
        <dgm:presLayoutVars>
          <dgm:chPref val="3"/>
        </dgm:presLayoutVars>
      </dgm:prSet>
      <dgm:spPr>
        <a:xfrm>
          <a:off x="3259204" y="650409"/>
          <a:ext cx="897324" cy="448662"/>
        </a:xfrm>
        <a:prstGeom prst="rect">
          <a:avLst/>
        </a:prstGeom>
      </dgm:spPr>
    </dgm:pt>
    <dgm:pt modelId="{0C498688-B47B-4D34-A1CD-0F54354C2252}" type="pres">
      <dgm:prSet presAssocID="{2D90D924-B284-4994-8723-2D00E80B8C9E}" presName="rootConnector3" presStyleLbl="asst1" presStyleIdx="0" presStyleCnt="2"/>
      <dgm:spPr/>
    </dgm:pt>
    <dgm:pt modelId="{E4DF440A-BFBD-48B9-A320-C64AF8485ADB}" type="pres">
      <dgm:prSet presAssocID="{2D90D924-B284-4994-8723-2D00E80B8C9E}" presName="hierChild6" presStyleCnt="0"/>
      <dgm:spPr/>
    </dgm:pt>
    <dgm:pt modelId="{DCA9DEC2-7671-4C46-B44C-4C78BEA7ED9C}" type="pres">
      <dgm:prSet presAssocID="{2D90D924-B284-4994-8723-2D00E80B8C9E}" presName="hierChild7" presStyleCnt="0"/>
      <dgm:spPr/>
    </dgm:pt>
    <dgm:pt modelId="{257E4D50-F24E-477E-A43E-74DE9D9E1E67}" type="pres">
      <dgm:prSet presAssocID="{295AFA6F-9A2A-4574-B773-C828EC5179BA}" presName="Name111" presStyleLbl="parChTrans1D2" presStyleIdx="7" presStyleCnt="8"/>
      <dgm:spPr/>
    </dgm:pt>
    <dgm:pt modelId="{F3F51A50-CB5A-4A9E-880D-1838DF3BD803}" type="pres">
      <dgm:prSet presAssocID="{8B945A93-71D8-4FCA-BE5C-C0A76A7AF4D4}" presName="hierRoot3" presStyleCnt="0">
        <dgm:presLayoutVars>
          <dgm:hierBranch val="init"/>
        </dgm:presLayoutVars>
      </dgm:prSet>
      <dgm:spPr/>
    </dgm:pt>
    <dgm:pt modelId="{4DE699E3-EF10-42CD-AF3D-E34869E1DC9F}" type="pres">
      <dgm:prSet presAssocID="{8B945A93-71D8-4FCA-BE5C-C0A76A7AF4D4}" presName="rootComposite3" presStyleCnt="0"/>
      <dgm:spPr/>
    </dgm:pt>
    <dgm:pt modelId="{78175B51-A0E8-4912-920A-35054A770604}" type="pres">
      <dgm:prSet presAssocID="{8B945A93-71D8-4FCA-BE5C-C0A76A7AF4D4}" presName="rootText3" presStyleLbl="asst1" presStyleIdx="1" presStyleCnt="2" custLinFactNeighborX="6534" custLinFactNeighborY="6368">
        <dgm:presLayoutVars>
          <dgm:chPref val="3"/>
        </dgm:presLayoutVars>
      </dgm:prSet>
      <dgm:spPr>
        <a:prstGeom prst="rect">
          <a:avLst/>
        </a:prstGeom>
      </dgm:spPr>
    </dgm:pt>
    <dgm:pt modelId="{1A6429DE-ED24-4CC9-AF09-D81A452239AA}" type="pres">
      <dgm:prSet presAssocID="{8B945A93-71D8-4FCA-BE5C-C0A76A7AF4D4}" presName="rootConnector3" presStyleLbl="asst1" presStyleIdx="1" presStyleCnt="2"/>
      <dgm:spPr/>
    </dgm:pt>
    <dgm:pt modelId="{D6C8DD72-577B-4AB0-9BEF-49738FCE2F6C}" type="pres">
      <dgm:prSet presAssocID="{8B945A93-71D8-4FCA-BE5C-C0A76A7AF4D4}" presName="hierChild6" presStyleCnt="0"/>
      <dgm:spPr/>
    </dgm:pt>
    <dgm:pt modelId="{D891C9F9-35C4-4CF3-872D-D4A297F92752}" type="pres">
      <dgm:prSet presAssocID="{8B945A93-71D8-4FCA-BE5C-C0A76A7AF4D4}" presName="hierChild7" presStyleCnt="0"/>
      <dgm:spPr/>
    </dgm:pt>
  </dgm:ptLst>
  <dgm:cxnLst>
    <dgm:cxn modelId="{0E044200-E32D-4AFD-8950-B1C80FB158C6}" type="presOf" srcId="{D60B625B-36CC-4F2A-B9CC-3AD056DDB307}" destId="{5D4B7108-41D7-4F7E-B08E-7FAB75D52126}" srcOrd="1" destOrd="0" presId="urn:microsoft.com/office/officeart/2005/8/layout/orgChart1"/>
    <dgm:cxn modelId="{89667300-992A-4B2C-B70D-9B1C04F14EE9}" type="presOf" srcId="{072B04C5-EC60-4862-89D2-2E0EBB617975}" destId="{684E94B8-30F3-410D-9EC3-1BE48FE4E361}" srcOrd="0" destOrd="0" presId="urn:microsoft.com/office/officeart/2005/8/layout/orgChart1"/>
    <dgm:cxn modelId="{2A297901-AE69-4818-AB0A-C51CE5E0446D}" type="presOf" srcId="{7527C5AF-7758-4B5B-BB9A-37A62DD736BA}" destId="{1B2A3B55-C47C-4744-820E-AEAAA7B04EF1}" srcOrd="0" destOrd="0" presId="urn:microsoft.com/office/officeart/2005/8/layout/orgChart1"/>
    <dgm:cxn modelId="{68F55402-5EA0-4B36-94F8-F0166C8D51AD}" type="presOf" srcId="{D6E09620-4769-4299-AE81-243056EF050A}" destId="{41BEAB20-F6B2-49AD-B6E4-67B339CF4D15}" srcOrd="0" destOrd="0" presId="urn:microsoft.com/office/officeart/2005/8/layout/orgChart1"/>
    <dgm:cxn modelId="{2AE91803-3798-41F4-8A2D-2FA6D69E6B5D}" type="presOf" srcId="{0C4C2180-C193-4802-83AE-E4EDE3ABC6B5}" destId="{382B473E-2E36-4C22-85F0-0B5EFBF8E7C9}" srcOrd="1" destOrd="0" presId="urn:microsoft.com/office/officeart/2005/8/layout/orgChart1"/>
    <dgm:cxn modelId="{4806DF03-0921-4235-881F-401513C33192}" type="presOf" srcId="{694B2D37-C24E-46F9-BA55-7F4B24272BE5}" destId="{ADB62EAA-C82E-4386-B28E-4C9A65B252CA}" srcOrd="0" destOrd="0" presId="urn:microsoft.com/office/officeart/2005/8/layout/orgChart1"/>
    <dgm:cxn modelId="{006B5E04-258D-4D5A-AB94-185BCDB37CAD}" type="presOf" srcId="{21DBBF0B-8D82-4AB6-9C87-C76D7A428208}" destId="{C8E82085-78CD-4A67-BEAB-541F09495071}" srcOrd="1" destOrd="0" presId="urn:microsoft.com/office/officeart/2005/8/layout/orgChart1"/>
    <dgm:cxn modelId="{1FF78304-2D47-40C1-897B-36640D1BE529}" type="presOf" srcId="{09BADC86-DF74-4E1D-B3C0-FBB35936A644}" destId="{032F8675-1A73-4278-BB95-FCF6FB8F8248}" srcOrd="0" destOrd="0" presId="urn:microsoft.com/office/officeart/2005/8/layout/orgChart1"/>
    <dgm:cxn modelId="{44DE3306-CE62-4A85-A750-E217C9493581}" type="presOf" srcId="{BA93AC69-2BBF-44E3-A914-5B136AB40DEF}" destId="{50497864-74B6-4942-8310-E2C3B1533A2D}" srcOrd="1" destOrd="0" presId="urn:microsoft.com/office/officeart/2005/8/layout/orgChart1"/>
    <dgm:cxn modelId="{01687906-F398-47EB-9526-394FDE8FF427}" type="presOf" srcId="{3F2F55C6-8798-434E-B683-7E09E6C81201}" destId="{974FFCF2-AF5B-4A87-B606-4395FF831D34}" srcOrd="0" destOrd="0" presId="urn:microsoft.com/office/officeart/2005/8/layout/orgChart1"/>
    <dgm:cxn modelId="{F3EDDE0A-B768-470A-B2BE-940A62EEFA5E}" type="presOf" srcId="{56633376-0246-4A1B-AE23-9A5F0E8736B1}" destId="{F8DF7ED7-90C8-4D82-A407-5B7238E56BF9}" srcOrd="1" destOrd="0" presId="urn:microsoft.com/office/officeart/2005/8/layout/orgChart1"/>
    <dgm:cxn modelId="{90AC690B-A20A-441A-B965-6F60C51BB915}" srcId="{0C4C2180-C193-4802-83AE-E4EDE3ABC6B5}" destId="{7F0D5BA7-275F-480F-975D-BC91CF89E118}" srcOrd="0" destOrd="0" parTransId="{07EBC1AD-A754-4731-913B-2F1340437FFF}" sibTransId="{26021D0E-5D2A-49CA-8CBF-D9F2519D9BBD}"/>
    <dgm:cxn modelId="{3465770B-95FF-409B-9377-5A7F2946A92E}" type="presOf" srcId="{7724E43B-66E5-4473-B7B0-6AEE80272F13}" destId="{0F8604F4-9146-4A78-BC4B-46AA07CEDEC6}" srcOrd="0" destOrd="0" presId="urn:microsoft.com/office/officeart/2005/8/layout/orgChart1"/>
    <dgm:cxn modelId="{8B9A8E0E-CB49-48F3-9E37-6E323B212E6B}" type="presOf" srcId="{7A7CA3B7-895E-4A77-B967-DE54E47CC311}" destId="{402A6274-B10E-4EC9-A952-D7D71E1471CD}" srcOrd="0" destOrd="0" presId="urn:microsoft.com/office/officeart/2005/8/layout/orgChart1"/>
    <dgm:cxn modelId="{57FFA410-8BCC-48ED-9B47-5AC1A2376C3B}" srcId="{04B39D12-5D90-4295-B37A-70E7DAF55DC8}" destId="{694B2D37-C24E-46F9-BA55-7F4B24272BE5}" srcOrd="1" destOrd="0" parTransId="{690E1B2D-94D0-4C58-AE2F-A6EAE4E29943}" sibTransId="{31D5D54D-3729-4DF7-ADA0-6DA09B95633F}"/>
    <dgm:cxn modelId="{0081D010-781A-4342-8382-FFD778B53E3F}" type="presOf" srcId="{FE978E9A-3A7C-4578-ACCF-E265F1B321F8}" destId="{A3903F8B-E475-470C-A77D-CBA5AB19348A}" srcOrd="1" destOrd="0" presId="urn:microsoft.com/office/officeart/2005/8/layout/orgChart1"/>
    <dgm:cxn modelId="{D9D3D716-EB6F-484D-B9A5-C7EDF854D7D3}" type="presOf" srcId="{D6E09620-4769-4299-AE81-243056EF050A}" destId="{386BAAC3-8C64-43C5-8B7A-DE15C2B72743}" srcOrd="1" destOrd="0" presId="urn:microsoft.com/office/officeart/2005/8/layout/orgChart1"/>
    <dgm:cxn modelId="{BD854118-14F7-41AB-9B98-BB7489D50B08}" type="presOf" srcId="{690E1B2D-94D0-4C58-AE2F-A6EAE4E29943}" destId="{938C1CDD-FABC-4D00-8DB2-E111F3F10A3A}" srcOrd="0" destOrd="0" presId="urn:microsoft.com/office/officeart/2005/8/layout/orgChart1"/>
    <dgm:cxn modelId="{D223F219-D533-4EF5-9352-DB09F9B08299}" srcId="{04B39D12-5D90-4295-B37A-70E7DAF55DC8}" destId="{FE978E9A-3A7C-4578-ACCF-E265F1B321F8}" srcOrd="0" destOrd="0" parTransId="{0A777DE3-F310-4023-9C49-4DE664CDB115}" sibTransId="{C531F679-88AD-4063-945D-B8F7736A4946}"/>
    <dgm:cxn modelId="{AD24051A-E167-4AC2-BC3A-24B81EED15D7}" type="presOf" srcId="{53FAE997-8B07-438E-869D-0610FB2B004E}" destId="{2436C109-BBFA-4F93-9F69-05D062C0CAC4}" srcOrd="1" destOrd="0" presId="urn:microsoft.com/office/officeart/2005/8/layout/orgChart1"/>
    <dgm:cxn modelId="{5930361B-96AA-40B8-A19D-A49DA40CB8D8}" srcId="{73D6F6B4-E366-4989-9FB0-268AD56627ED}" destId="{04B39D12-5D90-4295-B37A-70E7DAF55DC8}" srcOrd="0" destOrd="0" parTransId="{B40C0048-ED5C-472A-B044-624EEA0A965C}" sibTransId="{E20CBF50-8549-4CC0-8F46-F17836D5683F}"/>
    <dgm:cxn modelId="{375CA81E-7ACD-400F-88B6-AE49F9F05D9B}" srcId="{51E21D8A-E6B0-4BBB-95EC-5C4879FF3813}" destId="{21DBBF0B-8D82-4AB6-9C87-C76D7A428208}" srcOrd="4" destOrd="0" parTransId="{072B04C5-EC60-4862-89D2-2E0EBB617975}" sibTransId="{D640D81E-1B1C-43AF-A0C6-1093EFABDC61}"/>
    <dgm:cxn modelId="{6E992E21-7094-481C-B910-B78F6532FA1F}" type="presOf" srcId="{3AF4F526-26FD-4867-8879-18D1DF92E156}" destId="{BE380284-5C7A-4A75-A2CD-CC43EA1A4096}" srcOrd="0" destOrd="0" presId="urn:microsoft.com/office/officeart/2005/8/layout/orgChart1"/>
    <dgm:cxn modelId="{3045AB23-AAA2-46E9-BDE8-F103AE3FD14F}" type="presOf" srcId="{FE978E9A-3A7C-4578-ACCF-E265F1B321F8}" destId="{3B8F6FBA-4732-4A9D-90D5-0584CA80283C}" srcOrd="0" destOrd="0" presId="urn:microsoft.com/office/officeart/2005/8/layout/orgChart1"/>
    <dgm:cxn modelId="{5E366F24-D44E-44C5-80FD-7AE26FCF0F4F}" type="presOf" srcId="{D8E60C78-E7A7-4495-B69F-B0F3829E8C40}" destId="{9E78BE56-6AE7-4714-AB08-6E6E3F413308}" srcOrd="0" destOrd="0" presId="urn:microsoft.com/office/officeart/2005/8/layout/orgChart1"/>
    <dgm:cxn modelId="{D4697824-58C2-42DA-A727-40B78E21252D}" srcId="{2BEBDE92-B939-4822-B042-2922DFDCF791}" destId="{E36731EB-D8EF-4C27-AF1D-C2316173A4F5}" srcOrd="1" destOrd="0" parTransId="{9BEE64BA-9ADB-40D5-ACC8-71D650F53240}" sibTransId="{62EA3BF5-68CA-42C1-AB95-413FDEF175DA}"/>
    <dgm:cxn modelId="{E8B69A24-C5FF-47B0-B423-C8D850C92F18}" type="presOf" srcId="{DDD0EEF3-A0A6-4604-95DF-5AA4A1851356}" destId="{A4D0A117-1896-4B40-9116-BD2E0B801605}" srcOrd="0" destOrd="0" presId="urn:microsoft.com/office/officeart/2005/8/layout/orgChart1"/>
    <dgm:cxn modelId="{562FDC26-5538-46A1-9176-39FBE1DD9D5F}" type="presOf" srcId="{B57E6411-2F87-411A-A237-FB445767B334}" destId="{E34CA691-A8B4-473D-A3DA-D0A5BDB9E162}" srcOrd="0" destOrd="0" presId="urn:microsoft.com/office/officeart/2005/8/layout/orgChart1"/>
    <dgm:cxn modelId="{9ED91328-7D1D-4897-9B9A-A8E885A11419}" type="presOf" srcId="{DDD0EEF3-A0A6-4604-95DF-5AA4A1851356}" destId="{DECFFFC4-7A58-4FD2-87D1-742BCE141D28}" srcOrd="1" destOrd="0" presId="urn:microsoft.com/office/officeart/2005/8/layout/orgChart1"/>
    <dgm:cxn modelId="{BA35AE2C-9971-403B-AF44-1D3360394CA0}" type="presOf" srcId="{DC887BA6-3797-4C4B-844E-7FF12370EA54}" destId="{F9F34FC6-01E7-4493-AA9E-B393F300A3F0}" srcOrd="0" destOrd="0" presId="urn:microsoft.com/office/officeart/2005/8/layout/orgChart1"/>
    <dgm:cxn modelId="{3C3CB52C-0632-48F1-9DDA-BAD6D1CE0A78}" type="presOf" srcId="{BA93AC69-2BBF-44E3-A914-5B136AB40DEF}" destId="{7B615C0D-B4F8-45BA-BD16-2B751A3549AF}" srcOrd="0" destOrd="0" presId="urn:microsoft.com/office/officeart/2005/8/layout/orgChart1"/>
    <dgm:cxn modelId="{8644322E-5EC0-42F9-BFFD-4280F1DA35BB}" type="presOf" srcId="{0C4C2180-C193-4802-83AE-E4EDE3ABC6B5}" destId="{8A66D3E7-3E92-48B9-A447-B8E100D54470}" srcOrd="0" destOrd="0" presId="urn:microsoft.com/office/officeart/2005/8/layout/orgChart1"/>
    <dgm:cxn modelId="{7B473431-93BC-4F47-AB53-444B58403B19}" type="presOf" srcId="{CA6041F3-9C5B-4F40-B945-080B960C18AF}" destId="{B609C2E6-68B2-4133-9329-E2581B87BC9D}" srcOrd="0" destOrd="0" presId="urn:microsoft.com/office/officeart/2005/8/layout/orgChart1"/>
    <dgm:cxn modelId="{534C5831-0D7D-41CA-A761-9BFB5E472707}" srcId="{73D6F6B4-E366-4989-9FB0-268AD56627ED}" destId="{8B945A93-71D8-4FCA-BE5C-C0A76A7AF4D4}" srcOrd="6" destOrd="0" parTransId="{295AFA6F-9A2A-4574-B773-C828EC5179BA}" sibTransId="{9C04D83D-07E2-4BEE-BDA8-0C84893EDC2B}"/>
    <dgm:cxn modelId="{09DDEE31-EB21-4150-836C-21ABC82004C0}" type="presOf" srcId="{9BEE64BA-9ADB-40D5-ACC8-71D650F53240}" destId="{F3563588-7456-4D66-ABE7-044F967F345C}" srcOrd="0" destOrd="0" presId="urn:microsoft.com/office/officeart/2005/8/layout/orgChart1"/>
    <dgm:cxn modelId="{ED1D0D34-2B93-4A54-98F4-581AD3C07FF6}" type="presOf" srcId="{73D6F6B4-E366-4989-9FB0-268AD56627ED}" destId="{36696172-E788-4F02-9121-6611AF44B884}" srcOrd="0" destOrd="0" presId="urn:microsoft.com/office/officeart/2005/8/layout/orgChart1"/>
    <dgm:cxn modelId="{CDFF4037-284A-4C4F-931D-E1AFEA20C3EB}" type="presOf" srcId="{B156D1E0-E803-4523-A2B4-B4943E217D6B}" destId="{9F9EC923-F781-40F7-93BA-D25120C45D36}" srcOrd="0" destOrd="0" presId="urn:microsoft.com/office/officeart/2005/8/layout/orgChart1"/>
    <dgm:cxn modelId="{00B67A39-1493-4E1D-A8B7-D5DCA33175F9}" type="presOf" srcId="{7CBF3992-CF87-48E0-8493-2DC469FA7BB4}" destId="{400BEBC3-16CB-4CC7-8258-79627202C09B}" srcOrd="0" destOrd="0" presId="urn:microsoft.com/office/officeart/2005/8/layout/orgChart1"/>
    <dgm:cxn modelId="{95E32A3A-79DA-4BB0-B509-BACE0C2B31CA}" type="presOf" srcId="{E881C77A-19ED-4924-80A7-1BFE33CC6D38}" destId="{90139778-1A1B-4712-804A-4FF75AB39288}" srcOrd="1" destOrd="0" presId="urn:microsoft.com/office/officeart/2005/8/layout/orgChart1"/>
    <dgm:cxn modelId="{AD1FFC3A-AAA8-45B5-B3F1-86677D5FB71F}" srcId="{73D6F6B4-E366-4989-9FB0-268AD56627ED}" destId="{C44F1162-7EF9-4E44-A5AC-BBC7836DBFC8}" srcOrd="2" destOrd="0" parTransId="{7527C5AF-7758-4B5B-BB9A-37A62DD736BA}" sibTransId="{81977BAA-8F1E-4494-B7F7-82FB42B9EB94}"/>
    <dgm:cxn modelId="{5DB36840-6C76-4840-9863-B693EE7164CB}" type="presOf" srcId="{48FC7B45-39F6-45E8-91E6-94FE99637020}" destId="{584246DC-3C68-4542-970F-D3186C080E0C}" srcOrd="0" destOrd="0" presId="urn:microsoft.com/office/officeart/2005/8/layout/orgChart1"/>
    <dgm:cxn modelId="{29FFF240-0BCF-4825-8587-B37ABE6CBDB3}" type="presOf" srcId="{7681536F-4380-4474-A6A1-BDB208BAC207}" destId="{ABCDB8D3-C3F4-4B4A-8DA9-EE9E08813296}" srcOrd="0" destOrd="0" presId="urn:microsoft.com/office/officeart/2005/8/layout/orgChart1"/>
    <dgm:cxn modelId="{058FB65D-554D-4C86-B8A1-F4C154FDE40A}" type="presOf" srcId="{C44F1162-7EF9-4E44-A5AC-BBC7836DBFC8}" destId="{69DBA518-A7A2-474C-BC07-29579257394F}" srcOrd="1" destOrd="0" presId="urn:microsoft.com/office/officeart/2005/8/layout/orgChart1"/>
    <dgm:cxn modelId="{57BAF85D-E000-4FE6-9D19-083916E247FB}" srcId="{51E21D8A-E6B0-4BBB-95EC-5C4879FF3813}" destId="{E881C77A-19ED-4924-80A7-1BFE33CC6D38}" srcOrd="5" destOrd="0" parTransId="{BB2AA1C5-14C9-4327-AAAD-579666DDDCEC}" sibTransId="{92B7A003-BDA7-4D6D-AD5C-B62033661D49}"/>
    <dgm:cxn modelId="{9956B060-4B9C-414E-BE48-F4AA57F862EB}" type="presOf" srcId="{E36731EB-D8EF-4C27-AF1D-C2316173A4F5}" destId="{AD763722-637C-4941-B4D6-583B6C72D652}" srcOrd="1" destOrd="0" presId="urn:microsoft.com/office/officeart/2005/8/layout/orgChart1"/>
    <dgm:cxn modelId="{BFEE5541-36B6-4095-A946-799B7AE3B817}" type="presOf" srcId="{2BEBDE92-B939-4822-B042-2922DFDCF791}" destId="{33694640-37FD-4391-8052-CD3718355720}" srcOrd="1" destOrd="0" presId="urn:microsoft.com/office/officeart/2005/8/layout/orgChart1"/>
    <dgm:cxn modelId="{1E72D062-4EC6-4B64-BC28-95428D7CEBA8}" srcId="{73D6F6B4-E366-4989-9FB0-268AD56627ED}" destId="{2D90D924-B284-4994-8723-2D00E80B8C9E}" srcOrd="5" destOrd="0" parTransId="{594F7DC5-CEF0-4695-8EC2-1BBAC7DDF44D}" sibTransId="{E04CAA4E-F6EE-4842-8B5A-057650835E6A}"/>
    <dgm:cxn modelId="{1687BA63-4962-4A6C-9BF0-39AE136FCC9E}" srcId="{C44F1162-7EF9-4E44-A5AC-BBC7836DBFC8}" destId="{7681536F-4380-4474-A6A1-BDB208BAC207}" srcOrd="1" destOrd="0" parTransId="{3AF4F526-26FD-4867-8879-18D1DF92E156}" sibTransId="{B7738265-0150-4DD2-8E41-0B90175D029B}"/>
    <dgm:cxn modelId="{926BDB46-7A68-4D28-B7D8-BBC0A7B4F8D9}" srcId="{9DE79C6B-46D1-453E-82C8-BAB679D0A5AA}" destId="{73D6F6B4-E366-4989-9FB0-268AD56627ED}" srcOrd="0" destOrd="0" parTransId="{14EAC271-5715-4FD9-A272-41292E44FB65}" sibTransId="{471869AE-CDBF-494A-B9A0-44FFEB53AA3E}"/>
    <dgm:cxn modelId="{F3023368-EB8B-42EC-BCC2-17AD0082EF71}" srcId="{EBACB34D-4099-43A0-87CA-79580E10A0DE}" destId="{09BADC86-DF74-4E1D-B3C0-FBB35936A644}" srcOrd="1" destOrd="0" parTransId="{CA485FF3-9C77-4D8D-8A75-DF91A48F76B8}" sibTransId="{63367D02-0C3A-48F2-9840-8933D68EFDC7}"/>
    <dgm:cxn modelId="{DA9A5B48-7919-4AEC-B53C-4C361CD734FC}" type="presOf" srcId="{443A78FC-EBAF-44B9-B0D1-BBDD7AF6506E}" destId="{19D47848-8F97-4D47-B94A-CAADE84F6B76}" srcOrd="0" destOrd="0" presId="urn:microsoft.com/office/officeart/2005/8/layout/orgChart1"/>
    <dgm:cxn modelId="{FC4BFC4C-0659-4ACB-A854-824B2CD96C85}" type="presOf" srcId="{33A23D4E-C6AA-4B17-9DF1-23D9747D0CE2}" destId="{5A0F35A2-7DCA-4F44-8384-6E490BE9C724}" srcOrd="1" destOrd="0" presId="urn:microsoft.com/office/officeart/2005/8/layout/orgChart1"/>
    <dgm:cxn modelId="{126CB56E-E7EE-40CD-A503-C0CDAEFE212D}" srcId="{51E21D8A-E6B0-4BBB-95EC-5C4879FF3813}" destId="{8BDA63BD-C3E4-487F-91DF-D10E35BFF93C}" srcOrd="2" destOrd="0" parTransId="{B4AD0494-7678-4308-8BC2-DA1632D92086}" sibTransId="{E2A4A6F1-2884-4BAA-873F-1BE0D57A3D37}"/>
    <dgm:cxn modelId="{B7124E4F-3AE8-4F0E-AA05-4C08FEE797F9}" type="presOf" srcId="{C1ADE626-A98D-4D9D-9833-1FA4D382C86E}" destId="{48A11C56-1188-42BF-AE76-8D804488F591}" srcOrd="0" destOrd="0" presId="urn:microsoft.com/office/officeart/2005/8/layout/orgChart1"/>
    <dgm:cxn modelId="{7804A56F-DAC3-4CED-A1BF-AA2A1DC6A595}" type="presOf" srcId="{EBACB34D-4099-43A0-87CA-79580E10A0DE}" destId="{CC0A5FD4-9709-4B56-83E4-C03A17BBB798}" srcOrd="0" destOrd="0" presId="urn:microsoft.com/office/officeart/2005/8/layout/orgChart1"/>
    <dgm:cxn modelId="{8585F870-825C-468C-89CE-6FB0971422FB}" type="presOf" srcId="{C3BFC31E-59AE-4FCA-B83A-672EEABF17ED}" destId="{358D9142-D40F-4683-974B-C86BDA8193E4}" srcOrd="0" destOrd="0" presId="urn:microsoft.com/office/officeart/2005/8/layout/orgChart1"/>
    <dgm:cxn modelId="{5F3F4852-717B-4319-B4E4-FA1EFCA75F18}" type="presOf" srcId="{039F2FC8-727B-49E6-BDF4-D700DF7A48AF}" destId="{FED44D1B-20F3-4005-859A-E2A0B5CB0145}" srcOrd="0" destOrd="0" presId="urn:microsoft.com/office/officeart/2005/8/layout/orgChart1"/>
    <dgm:cxn modelId="{5C8DDA74-627A-42DC-9028-6D33D1AE8D01}" type="presOf" srcId="{2D90D924-B284-4994-8723-2D00E80B8C9E}" destId="{986F47EA-17DE-4E5A-B548-B3B62F2D2460}" srcOrd="0" destOrd="0" presId="urn:microsoft.com/office/officeart/2005/8/layout/orgChart1"/>
    <dgm:cxn modelId="{DC512D56-0413-41B9-8AC8-D7FA752C5143}" type="presOf" srcId="{8BDA63BD-C3E4-487F-91DF-D10E35BFF93C}" destId="{F26430C0-F8F8-402C-BD52-BDA5ED465229}" srcOrd="1" destOrd="0" presId="urn:microsoft.com/office/officeart/2005/8/layout/orgChart1"/>
    <dgm:cxn modelId="{9C444A76-5AAA-4250-BC80-E124B3F59D07}" type="presOf" srcId="{02470F4E-4480-40A6-854C-1D9C74EA75AC}" destId="{FF698E45-935A-4776-A331-7089940448D4}" srcOrd="0" destOrd="0" presId="urn:microsoft.com/office/officeart/2005/8/layout/orgChart1"/>
    <dgm:cxn modelId="{54549276-3123-4E8C-8164-3856784B948F}" type="presOf" srcId="{09BADC86-DF74-4E1D-B3C0-FBB35936A644}" destId="{41955620-984E-4292-9580-814A051D02B8}" srcOrd="1" destOrd="0" presId="urn:microsoft.com/office/officeart/2005/8/layout/orgChart1"/>
    <dgm:cxn modelId="{016F1B58-AC65-40D1-98AD-6C0EF74C78A0}" type="presOf" srcId="{04B39D12-5D90-4295-B37A-70E7DAF55DC8}" destId="{EB5786DC-1705-4829-968E-ECC80E995C53}" srcOrd="0" destOrd="0" presId="urn:microsoft.com/office/officeart/2005/8/layout/orgChart1"/>
    <dgm:cxn modelId="{7B368458-5134-4CD0-A224-FBE823B2ED7B}" type="presOf" srcId="{0A777DE3-F310-4023-9C49-4DE664CDB115}" destId="{665FAC05-57CC-42C7-9075-79196C2FBE66}" srcOrd="0" destOrd="0" presId="urn:microsoft.com/office/officeart/2005/8/layout/orgChart1"/>
    <dgm:cxn modelId="{5D988678-5A61-4CF6-8662-E62841480606}" type="presOf" srcId="{7681536F-4380-4474-A6A1-BDB208BAC207}" destId="{3BF3C6D8-F2D5-4906-9F33-9AF08B9AD945}" srcOrd="1" destOrd="0" presId="urn:microsoft.com/office/officeart/2005/8/layout/orgChart1"/>
    <dgm:cxn modelId="{27DD485A-1C9E-4789-882B-D8C56A486A1B}" type="presOf" srcId="{CA485FF3-9C77-4D8D-8A75-DF91A48F76B8}" destId="{6EC9A613-07F2-411F-8C72-6525F6F4A7F1}" srcOrd="0" destOrd="0" presId="urn:microsoft.com/office/officeart/2005/8/layout/orgChart1"/>
    <dgm:cxn modelId="{469BA47A-E5B0-4002-8F19-6C1F6C1D0850}" type="presOf" srcId="{484CECEC-59BC-45A8-ADBE-3365AFFDE215}" destId="{299B997F-3973-4FAE-9AE6-80A5539D397F}" srcOrd="0" destOrd="0" presId="urn:microsoft.com/office/officeart/2005/8/layout/orgChart1"/>
    <dgm:cxn modelId="{1AC3687B-E985-46FC-AE21-A07B8A716854}" type="presOf" srcId="{D8E60C78-E7A7-4495-B69F-B0F3829E8C40}" destId="{B42C7364-9CCA-45DD-A12A-6CDF993250CF}" srcOrd="1" destOrd="0" presId="urn:microsoft.com/office/officeart/2005/8/layout/orgChart1"/>
    <dgm:cxn modelId="{CBA0187D-C90C-4800-9B73-D359E0A7E826}" type="presOf" srcId="{2BEBDE92-B939-4822-B042-2922DFDCF791}" destId="{B3E8A16B-351D-40F2-ACB7-A933A3B5097E}" srcOrd="0" destOrd="0" presId="urn:microsoft.com/office/officeart/2005/8/layout/orgChart1"/>
    <dgm:cxn modelId="{4CF5F97D-8E60-4071-BE2B-9E0DBA8C9A74}" srcId="{51E21D8A-E6B0-4BBB-95EC-5C4879FF3813}" destId="{56633376-0246-4A1B-AE23-9A5F0E8736B1}" srcOrd="1" destOrd="0" parTransId="{923F0139-4297-4F9A-AD6C-AB762962610B}" sibTransId="{63F7506F-B461-49AB-9A86-26650D53BA11}"/>
    <dgm:cxn modelId="{753CE77F-33E8-4F15-95EE-7378BB147001}" type="presOf" srcId="{33A23D4E-C6AA-4B17-9DF1-23D9747D0CE2}" destId="{303D4E5A-D127-4F68-B0B4-DEA3A3A9F932}" srcOrd="0" destOrd="0" presId="urn:microsoft.com/office/officeart/2005/8/layout/orgChart1"/>
    <dgm:cxn modelId="{96531180-D49C-446F-9C09-3660D389EBBA}" srcId="{73D6F6B4-E366-4989-9FB0-268AD56627ED}" destId="{51E21D8A-E6B0-4BBB-95EC-5C4879FF3813}" srcOrd="4" destOrd="0" parTransId="{039F2FC8-727B-49E6-BDF4-D700DF7A48AF}" sibTransId="{F826E5D3-03B2-4478-AADC-0964BC92DCC1}"/>
    <dgm:cxn modelId="{01208481-C3BE-4106-BA0D-9FC3F394FD8F}" type="presOf" srcId="{E881C77A-19ED-4924-80A7-1BFE33CC6D38}" destId="{06B1BE71-A321-457C-9683-335B5CB6E555}" srcOrd="0" destOrd="0" presId="urn:microsoft.com/office/officeart/2005/8/layout/orgChart1"/>
    <dgm:cxn modelId="{118CDD82-8E9A-4AFB-A288-CB21FD465800}" type="presOf" srcId="{8BDA63BD-C3E4-487F-91DF-D10E35BFF93C}" destId="{E652A94A-3995-401D-A485-02090993C44A}" srcOrd="0" destOrd="0" presId="urn:microsoft.com/office/officeart/2005/8/layout/orgChart1"/>
    <dgm:cxn modelId="{3B672787-78EA-4068-B766-5FE156BAB5BE}" type="presOf" srcId="{295AFA6F-9A2A-4574-B773-C828EC5179BA}" destId="{257E4D50-F24E-477E-A43E-74DE9D9E1E67}" srcOrd="0" destOrd="0" presId="urn:microsoft.com/office/officeart/2005/8/layout/orgChart1"/>
    <dgm:cxn modelId="{46F3CF87-CA2C-4AB5-8334-093E0D53A2DC}" type="presOf" srcId="{8B945A93-71D8-4FCA-BE5C-C0A76A7AF4D4}" destId="{1A6429DE-ED24-4CC9-AF09-D81A452239AA}" srcOrd="1" destOrd="0" presId="urn:microsoft.com/office/officeart/2005/8/layout/orgChart1"/>
    <dgm:cxn modelId="{41E89289-53A7-439C-8895-F1263385F685}" type="presOf" srcId="{8DBBAD71-329C-499B-BE05-8FA04FA2AE0F}" destId="{49C355BE-5545-41E5-A371-12B3AD8A2ABB}" srcOrd="0" destOrd="0" presId="urn:microsoft.com/office/officeart/2005/8/layout/orgChart1"/>
    <dgm:cxn modelId="{B8EF338B-8AD0-4A14-8789-1784C3C39028}" srcId="{EBACB34D-4099-43A0-87CA-79580E10A0DE}" destId="{BA93AC69-2BBF-44E3-A914-5B136AB40DEF}" srcOrd="0" destOrd="0" parTransId="{CA6041F3-9C5B-4F40-B945-080B960C18AF}" sibTransId="{CF096727-4BEF-48A4-94EB-04BEA20E88E9}"/>
    <dgm:cxn modelId="{A3F2448C-B9CE-46B8-8ACF-C152C15105E5}" type="presOf" srcId="{594F7DC5-CEF0-4695-8EC2-1BBAC7DDF44D}" destId="{F6CBE647-6225-463F-900D-A3850CDE8D73}" srcOrd="0" destOrd="0" presId="urn:microsoft.com/office/officeart/2005/8/layout/orgChart1"/>
    <dgm:cxn modelId="{7182B58E-AF4E-4C17-BA1A-7DBF8AD5E60B}" type="presOf" srcId="{BB2AA1C5-14C9-4327-AAAD-579666DDDCEC}" destId="{018DB904-12F2-491C-A550-C50993CD2322}" srcOrd="0" destOrd="0" presId="urn:microsoft.com/office/officeart/2005/8/layout/orgChart1"/>
    <dgm:cxn modelId="{22698390-57C4-4237-AB0E-8214AD42D185}" srcId="{04B39D12-5D90-4295-B37A-70E7DAF55DC8}" destId="{C1ADE626-A98D-4D9D-9833-1FA4D382C86E}" srcOrd="3" destOrd="0" parTransId="{B058737E-F8C3-4E19-BCBB-BF1D6C5E2FC2}" sibTransId="{6B7CB7E6-6A12-465F-B698-19DCAD464D3C}"/>
    <dgm:cxn modelId="{E663CD90-9001-40AD-9FAC-CB5A14BC1AEB}" srcId="{EBACB34D-4099-43A0-87CA-79580E10A0DE}" destId="{65EB0E51-93D2-4E08-ACD6-0773B7644D3F}" srcOrd="2" destOrd="0" parTransId="{8E39F0EA-858C-4DF2-8290-5CF9BDA5206C}" sibTransId="{ECF7E20D-0F06-411F-B921-F922012C6597}"/>
    <dgm:cxn modelId="{F7F93891-175D-4DC2-AE11-B44E39228493}" type="presOf" srcId="{65EB0E51-93D2-4E08-ACD6-0773B7644D3F}" destId="{712904A7-5C12-4ED0-B9B3-321783F58396}" srcOrd="1" destOrd="0" presId="urn:microsoft.com/office/officeart/2005/8/layout/orgChart1"/>
    <dgm:cxn modelId="{6F11EB96-90DB-4F5C-A062-FC81F89C3C01}" srcId="{0C4C2180-C193-4802-83AE-E4EDE3ABC6B5}" destId="{D6E09620-4769-4299-AE81-243056EF050A}" srcOrd="2" destOrd="0" parTransId="{B156D1E0-E803-4523-A2B4-B4943E217D6B}" sibTransId="{9C7E22BA-6FDF-4D27-8D8A-17F7B54254EC}"/>
    <dgm:cxn modelId="{5D07E198-5DE5-4DF0-9370-35C7EEED3587}" srcId="{EBACB34D-4099-43A0-87CA-79580E10A0DE}" destId="{443A78FC-EBAF-44B9-B0D1-BBDD7AF6506E}" srcOrd="3" destOrd="0" parTransId="{DC887BA6-3797-4C4B-844E-7FF12370EA54}" sibTransId="{9DCE8D9F-6FCF-41CD-8F10-FD2AEE1C9DAD}"/>
    <dgm:cxn modelId="{7B336D9B-8D2B-4A99-89EF-3B81445D1F53}" type="presOf" srcId="{7CBF3992-CF87-48E0-8493-2DC469FA7BB4}" destId="{2227778B-F183-488E-9C73-DBEDF4600F80}" srcOrd="1" destOrd="0" presId="urn:microsoft.com/office/officeart/2005/8/layout/orgChart1"/>
    <dgm:cxn modelId="{F1C5FF9C-5638-486A-A586-E9B0A564B923}" type="presOf" srcId="{9DE79C6B-46D1-453E-82C8-BAB679D0A5AA}" destId="{3F3F294D-4BBA-4BB0-BF76-6F230AFDF06C}" srcOrd="0" destOrd="0" presId="urn:microsoft.com/office/officeart/2005/8/layout/orgChart1"/>
    <dgm:cxn modelId="{C057FB9D-DB2C-46D9-9290-0A29917C85FC}" srcId="{73D6F6B4-E366-4989-9FB0-268AD56627ED}" destId="{EBACB34D-4099-43A0-87CA-79580E10A0DE}" srcOrd="7" destOrd="0" parTransId="{48FC7B45-39F6-45E8-91E6-94FE99637020}" sibTransId="{0BFD230A-8649-48AB-93FC-B5405B03D1C5}"/>
    <dgm:cxn modelId="{2090559E-A056-4EBA-897F-449B5A5BD76E}" type="presOf" srcId="{B40C0048-ED5C-472A-B044-624EEA0A965C}" destId="{FCBD5DB6-56A7-43D0-B178-14DB89F30B9F}" srcOrd="0" destOrd="0" presId="urn:microsoft.com/office/officeart/2005/8/layout/orgChart1"/>
    <dgm:cxn modelId="{051B829E-FE8E-4599-BBE4-9BE1551282C6}" type="presOf" srcId="{443A78FC-EBAF-44B9-B0D1-BBDD7AF6506E}" destId="{2F770EF9-916B-485E-A742-898C59EFCDDA}" srcOrd="1" destOrd="0" presId="urn:microsoft.com/office/officeart/2005/8/layout/orgChart1"/>
    <dgm:cxn modelId="{E9E632A2-B231-4280-A9AC-0F3BE837B7FE}" type="presOf" srcId="{657C741C-C515-4DBF-84A9-BB1622E5BB42}" destId="{651A8D28-EAF4-4953-AEC7-C9057BD75A71}" srcOrd="0" destOrd="0" presId="urn:microsoft.com/office/officeart/2005/8/layout/orgChart1"/>
    <dgm:cxn modelId="{4C2FB9A3-FEA6-44DD-A7A1-1FF141FD9FB4}" type="presOf" srcId="{253E6BF1-C16C-41BD-9323-25B2FD41B327}" destId="{513603BA-D474-4C0C-9B04-A0DEC79BB888}" srcOrd="0" destOrd="0" presId="urn:microsoft.com/office/officeart/2005/8/layout/orgChart1"/>
    <dgm:cxn modelId="{AA92DAA5-5370-4F87-A535-29BD0DC14A6A}" type="presOf" srcId="{21DBBF0B-8D82-4AB6-9C87-C76D7A428208}" destId="{4C1141ED-54C5-4143-8EFC-2000D76E5F70}" srcOrd="0" destOrd="0" presId="urn:microsoft.com/office/officeart/2005/8/layout/orgChart1"/>
    <dgm:cxn modelId="{95B421A8-C7B1-4624-ACBF-284474F3EF10}" srcId="{2BEBDE92-B939-4822-B042-2922DFDCF791}" destId="{7CBF3992-CF87-48E0-8493-2DC469FA7BB4}" srcOrd="0" destOrd="0" parTransId="{657C741C-C515-4DBF-84A9-BB1622E5BB42}" sibTransId="{8060BB44-C604-4254-AF77-9DD38CFC0A11}"/>
    <dgm:cxn modelId="{D96256AA-C2E7-454E-9DBB-99F40EC7EF77}" type="presOf" srcId="{8B945A93-71D8-4FCA-BE5C-C0A76A7AF4D4}" destId="{78175B51-A0E8-4912-920A-35054A770604}" srcOrd="0" destOrd="0" presId="urn:microsoft.com/office/officeart/2005/8/layout/orgChart1"/>
    <dgm:cxn modelId="{B66E78AB-C359-4584-8D9E-CBA5C670C0F3}" type="presOf" srcId="{2635D823-ECBC-4731-B374-83A5C3419366}" destId="{BD59E217-9283-439B-B32E-1448F18F3354}" srcOrd="1" destOrd="0" presId="urn:microsoft.com/office/officeart/2005/8/layout/orgChart1"/>
    <dgm:cxn modelId="{7D8304AF-91AA-4AAA-9347-F5B4A25206F0}" type="presOf" srcId="{56633376-0246-4A1B-AE23-9A5F0E8736B1}" destId="{C0D91759-A2E7-4A27-9988-FD91EBE92A96}" srcOrd="0" destOrd="0" presId="urn:microsoft.com/office/officeart/2005/8/layout/orgChart1"/>
    <dgm:cxn modelId="{E58566B0-16FC-4DC7-9F7C-4EF724C53080}" type="presOf" srcId="{73D6F6B4-E366-4989-9FB0-268AD56627ED}" destId="{F0E88DC7-2EA7-4871-9199-F1C3B33A49E6}" srcOrd="1" destOrd="0" presId="urn:microsoft.com/office/officeart/2005/8/layout/orgChart1"/>
    <dgm:cxn modelId="{4BD481B0-02A4-482D-9950-95DA021E8913}" srcId="{C44F1162-7EF9-4E44-A5AC-BBC7836DBFC8}" destId="{33A23D4E-C6AA-4B17-9DF1-23D9747D0CE2}" srcOrd="2" destOrd="0" parTransId="{02470F4E-4480-40A6-854C-1D9C74EA75AC}" sibTransId="{18417649-4044-476E-8CEC-491D18779D1C}"/>
    <dgm:cxn modelId="{7144EAB0-5910-4952-913A-30FB776194C9}" type="presOf" srcId="{65A8C193-F6A3-4D6E-9001-48DA20F493A4}" destId="{48AE812C-4027-48B8-8908-53D7107EDD42}" srcOrd="0" destOrd="0" presId="urn:microsoft.com/office/officeart/2005/8/layout/orgChart1"/>
    <dgm:cxn modelId="{F498A5B1-124B-4F95-B177-1DAB3B484437}" type="presOf" srcId="{B925A750-78FE-4A3F-A4F3-30543E355288}" destId="{3AC6ABA6-4795-492A-8327-CCA38C488761}" srcOrd="0" destOrd="0" presId="urn:microsoft.com/office/officeart/2005/8/layout/orgChart1"/>
    <dgm:cxn modelId="{5934CBB3-70CB-4094-BD84-0045F3B0D242}" srcId="{51E21D8A-E6B0-4BBB-95EC-5C4879FF3813}" destId="{2635D823-ECBC-4731-B374-83A5C3419366}" srcOrd="3" destOrd="0" parTransId="{B925A750-78FE-4A3F-A4F3-30543E355288}" sibTransId="{8C2D0FA5-EE75-49FE-8578-E1F66695BF39}"/>
    <dgm:cxn modelId="{E67C17B4-2D7D-4738-90A6-AB69F3355BC0}" type="presOf" srcId="{65EB0E51-93D2-4E08-ACD6-0773B7644D3F}" destId="{71B2BD60-89B3-4281-9789-05BB10A1E68D}" srcOrd="0" destOrd="0" presId="urn:microsoft.com/office/officeart/2005/8/layout/orgChart1"/>
    <dgm:cxn modelId="{96DC9DB7-4EA4-4740-9FE0-F3A8C17CBDDA}" srcId="{73D6F6B4-E366-4989-9FB0-268AD56627ED}" destId="{2BEBDE92-B939-4822-B042-2922DFDCF791}" srcOrd="3" destOrd="0" parTransId="{B57E6411-2F87-411A-A237-FB445767B334}" sibTransId="{8ADFEA75-7AD8-42AC-AD5E-ADB816846B92}"/>
    <dgm:cxn modelId="{FC4403B9-546C-41A3-8C13-51B492778DC3}" type="presOf" srcId="{8E39F0EA-858C-4DF2-8290-5CF9BDA5206C}" destId="{3D23D742-65C6-49A0-952A-4948AC7C7EA6}" srcOrd="0" destOrd="0" presId="urn:microsoft.com/office/officeart/2005/8/layout/orgChart1"/>
    <dgm:cxn modelId="{06B151BE-3CA4-413C-9B2D-5C9786333BB1}" type="presOf" srcId="{C1ADE626-A98D-4D9D-9833-1FA4D382C86E}" destId="{3D7F6251-8170-420A-8553-BD7E19706782}" srcOrd="1" destOrd="0" presId="urn:microsoft.com/office/officeart/2005/8/layout/orgChart1"/>
    <dgm:cxn modelId="{A6375DC1-5F2D-4C31-9014-1ABDE40D4CB7}" type="presOf" srcId="{C3BFC31E-59AE-4FCA-B83A-672EEABF17ED}" destId="{B0CFD78F-B237-470C-8ECB-94944F25CF4A}" srcOrd="1" destOrd="0" presId="urn:microsoft.com/office/officeart/2005/8/layout/orgChart1"/>
    <dgm:cxn modelId="{DB9B49C1-D028-43A5-BFF3-B3D3FF4272FF}" type="presOf" srcId="{04B39D12-5D90-4295-B37A-70E7DAF55DC8}" destId="{1B1041AD-5A23-4CB9-B723-E04CE6C2E07A}" srcOrd="1" destOrd="0" presId="urn:microsoft.com/office/officeart/2005/8/layout/orgChart1"/>
    <dgm:cxn modelId="{6B6363C5-49C3-459B-AEA2-687BFBB899F9}" type="presOf" srcId="{7F0D5BA7-275F-480F-975D-BC91CF89E118}" destId="{3533486A-6AA8-42F2-A8DA-A824E455C849}" srcOrd="0" destOrd="0" presId="urn:microsoft.com/office/officeart/2005/8/layout/orgChart1"/>
    <dgm:cxn modelId="{7258A8C6-2785-44A7-8E64-E97B6D03046D}" type="presOf" srcId="{D60B625B-36CC-4F2A-B9CC-3AD056DDB307}" destId="{06A109BA-89D7-4B1D-B10C-F471F8AF559B}" srcOrd="0" destOrd="0" presId="urn:microsoft.com/office/officeart/2005/8/layout/orgChart1"/>
    <dgm:cxn modelId="{EB05B7C6-B327-4D51-93EA-844DCBB2A4DF}" srcId="{73D6F6B4-E366-4989-9FB0-268AD56627ED}" destId="{0C4C2180-C193-4802-83AE-E4EDE3ABC6B5}" srcOrd="1" destOrd="0" parTransId="{3F2F55C6-8798-434E-B683-7E09E6C81201}" sibTransId="{03E74680-AD1E-459B-B54D-2AF8DF13B017}"/>
    <dgm:cxn modelId="{AEDCE7C9-ED39-448E-83FF-9B912C0CE808}" type="presOf" srcId="{51E21D8A-E6B0-4BBB-95EC-5C4879FF3813}" destId="{74D68A2A-E06B-4A46-943F-69AA11C25F2B}" srcOrd="1" destOrd="0" presId="urn:microsoft.com/office/officeart/2005/8/layout/orgChart1"/>
    <dgm:cxn modelId="{F14110CA-4FFA-4737-9D84-F2D3A7800065}" srcId="{C44F1162-7EF9-4E44-A5AC-BBC7836DBFC8}" destId="{D60B625B-36CC-4F2A-B9CC-3AD056DDB307}" srcOrd="0" destOrd="0" parTransId="{65A8C193-F6A3-4D6E-9001-48DA20F493A4}" sibTransId="{9C928777-D7C5-4110-A69D-6F134F37ED61}"/>
    <dgm:cxn modelId="{B0616DCE-B77C-4D16-8BF9-4CFF12E4268E}" type="presOf" srcId="{B4AD0494-7678-4308-8BC2-DA1632D92086}" destId="{469F1C34-DD33-45D0-9CF6-24384715F753}" srcOrd="0" destOrd="0" presId="urn:microsoft.com/office/officeart/2005/8/layout/orgChart1"/>
    <dgm:cxn modelId="{0DDA64D1-E563-4CFF-9557-0D2E4D25B53E}" type="presOf" srcId="{51E21D8A-E6B0-4BBB-95EC-5C4879FF3813}" destId="{B0ED5F34-DDF1-429A-B7CD-40899B5DC944}" srcOrd="0" destOrd="0" presId="urn:microsoft.com/office/officeart/2005/8/layout/orgChart1"/>
    <dgm:cxn modelId="{5D4A7DD1-AEDB-458D-9619-E4C347D13FCC}" type="presOf" srcId="{C44F1162-7EF9-4E44-A5AC-BBC7836DBFC8}" destId="{0AD23866-95A8-4CA5-BA68-3545C108FC55}" srcOrd="0" destOrd="0" presId="urn:microsoft.com/office/officeart/2005/8/layout/orgChart1"/>
    <dgm:cxn modelId="{DB2DA9D5-06AC-4E42-B751-A2B67E63707F}" type="presOf" srcId="{EBACB34D-4099-43A0-87CA-79580E10A0DE}" destId="{9BEDBBBE-DFF8-4F9B-B4CF-8AE6EE78E4D1}" srcOrd="1" destOrd="0" presId="urn:microsoft.com/office/officeart/2005/8/layout/orgChart1"/>
    <dgm:cxn modelId="{839D55DA-ACFC-47E0-B197-58899E5BBD3F}" type="presOf" srcId="{53FAE997-8B07-438E-869D-0610FB2B004E}" destId="{118A666A-B376-4F78-9ED8-7645760670E2}" srcOrd="0" destOrd="0" presId="urn:microsoft.com/office/officeart/2005/8/layout/orgChart1"/>
    <dgm:cxn modelId="{637DADDC-3853-445F-9654-610DD7F7B846}" srcId="{04B39D12-5D90-4295-B37A-70E7DAF55DC8}" destId="{D8E60C78-E7A7-4495-B69F-B0F3829E8C40}" srcOrd="2" destOrd="0" parTransId="{8DBBAD71-329C-499B-BE05-8FA04FA2AE0F}" sibTransId="{690F9256-726F-489F-91AF-FA96142AB763}"/>
    <dgm:cxn modelId="{85AE04DD-03FC-42FF-8CA1-82BD8D270333}" type="presOf" srcId="{2635D823-ECBC-4731-B374-83A5C3419366}" destId="{98831718-0FC2-437C-AD45-F47A150DB1FA}" srcOrd="0" destOrd="0" presId="urn:microsoft.com/office/officeart/2005/8/layout/orgChart1"/>
    <dgm:cxn modelId="{7A8178DD-948A-4170-9C21-06BE64E240FF}" srcId="{0C4C2180-C193-4802-83AE-E4EDE3ABC6B5}" destId="{484CECEC-59BC-45A8-ADBE-3365AFFDE215}" srcOrd="4" destOrd="0" parTransId="{94605EDF-7025-4F4F-AE0D-85C4C428BFD8}" sibTransId="{9A823722-F8C4-4052-B0CE-7B43C4B04F5C}"/>
    <dgm:cxn modelId="{AAF578E2-E299-47EB-A5C8-51733EC03C6D}" srcId="{0C4C2180-C193-4802-83AE-E4EDE3ABC6B5}" destId="{C3BFC31E-59AE-4FCA-B83A-672EEABF17ED}" srcOrd="3" destOrd="0" parTransId="{7724E43B-66E5-4473-B7B0-6AEE80272F13}" sibTransId="{8AED47D1-AAA6-4422-A6EA-BED03E2A4F00}"/>
    <dgm:cxn modelId="{7A6800E3-5ACE-4AAB-8E49-AA60C411998A}" type="presOf" srcId="{2D90D924-B284-4994-8723-2D00E80B8C9E}" destId="{0C498688-B47B-4D34-A1CD-0F54354C2252}" srcOrd="1" destOrd="0" presId="urn:microsoft.com/office/officeart/2005/8/layout/orgChart1"/>
    <dgm:cxn modelId="{EDC7C8E8-74E9-400B-BC16-E876FDC27EE5}" type="presOf" srcId="{484CECEC-59BC-45A8-ADBE-3365AFFDE215}" destId="{C6164D80-ED8D-476B-AD36-D1DA4C05B86E}" srcOrd="1" destOrd="0" presId="urn:microsoft.com/office/officeart/2005/8/layout/orgChart1"/>
    <dgm:cxn modelId="{6129B3EC-B8FD-4DA7-829C-83DFB730FB60}" type="presOf" srcId="{694B2D37-C24E-46F9-BA55-7F4B24272BE5}" destId="{3E9D4322-76A4-4213-A847-3CFE3EE54B30}" srcOrd="1" destOrd="0" presId="urn:microsoft.com/office/officeart/2005/8/layout/orgChart1"/>
    <dgm:cxn modelId="{97E103EE-11F0-4481-BE58-1590F11273E1}" type="presOf" srcId="{07EBC1AD-A754-4731-913B-2F1340437FFF}" destId="{65CDF042-945F-4F31-8F46-7F4034A01AF2}" srcOrd="0" destOrd="0" presId="urn:microsoft.com/office/officeart/2005/8/layout/orgChart1"/>
    <dgm:cxn modelId="{FF78F5EE-F50A-4BB2-B3C3-B1B0097C895E}" type="presOf" srcId="{B058737E-F8C3-4E19-BCBB-BF1D6C5E2FC2}" destId="{1FF4B1C7-C24C-400E-868E-823D54CD35A3}" srcOrd="0" destOrd="0" presId="urn:microsoft.com/office/officeart/2005/8/layout/orgChart1"/>
    <dgm:cxn modelId="{262534EF-320D-4B72-B19F-8532B7EDE73D}" srcId="{51E21D8A-E6B0-4BBB-95EC-5C4879FF3813}" destId="{53FAE997-8B07-438E-869D-0610FB2B004E}" srcOrd="0" destOrd="0" parTransId="{7A7CA3B7-895E-4A77-B967-DE54E47CC311}" sibTransId="{72A18D18-B6BB-4661-88E7-89D7516670D7}"/>
    <dgm:cxn modelId="{6D90ACF1-F9A7-4A5D-AACD-3B9CED4701B4}" type="presOf" srcId="{7F0D5BA7-275F-480F-975D-BC91CF89E118}" destId="{E31F05D7-109E-411C-B266-0C4C5D5E3D4F}" srcOrd="1" destOrd="0" presId="urn:microsoft.com/office/officeart/2005/8/layout/orgChart1"/>
    <dgm:cxn modelId="{546F1FF3-AB13-4A74-944A-DD18C94CFD5C}" type="presOf" srcId="{E36731EB-D8EF-4C27-AF1D-C2316173A4F5}" destId="{D8FFBDB5-E57C-4EEC-9D55-278723A7BF6D}" srcOrd="0" destOrd="0" presId="urn:microsoft.com/office/officeart/2005/8/layout/orgChart1"/>
    <dgm:cxn modelId="{3E900CF8-5F2B-45C8-862C-97F1435D1BC8}" type="presOf" srcId="{94605EDF-7025-4F4F-AE0D-85C4C428BFD8}" destId="{C8EA1F44-DB86-4C20-8CD1-D527C8CAF6B2}" srcOrd="0" destOrd="0" presId="urn:microsoft.com/office/officeart/2005/8/layout/orgChart1"/>
    <dgm:cxn modelId="{CBF654FA-6577-453D-A4A8-6533E17F43D8}" srcId="{0C4C2180-C193-4802-83AE-E4EDE3ABC6B5}" destId="{DDD0EEF3-A0A6-4604-95DF-5AA4A1851356}" srcOrd="1" destOrd="0" parTransId="{253E6BF1-C16C-41BD-9323-25B2FD41B327}" sibTransId="{437AF1B7-F7B5-4328-A5A8-405F11C39102}"/>
    <dgm:cxn modelId="{9BF1F1FD-1F71-428F-A91C-C25AE2F94142}" type="presOf" srcId="{923F0139-4297-4F9A-AD6C-AB762962610B}" destId="{D9A86B39-0FED-4A06-94D3-F7B7E46FDA99}" srcOrd="0" destOrd="0" presId="urn:microsoft.com/office/officeart/2005/8/layout/orgChart1"/>
    <dgm:cxn modelId="{A4A3DCB3-2EF8-45D7-AA68-698BA3B06CD5}" type="presParOf" srcId="{3F3F294D-4BBA-4BB0-BF76-6F230AFDF06C}" destId="{0B375FEE-F625-4726-B7E1-A6EB0A6E11C3}" srcOrd="0" destOrd="0" presId="urn:microsoft.com/office/officeart/2005/8/layout/orgChart1"/>
    <dgm:cxn modelId="{93AD5BDD-7127-455F-A7CC-9C279FA5F20D}" type="presParOf" srcId="{0B375FEE-F625-4726-B7E1-A6EB0A6E11C3}" destId="{C410CF72-9CEB-4AD6-B6DD-5FCF1981C18A}" srcOrd="0" destOrd="0" presId="urn:microsoft.com/office/officeart/2005/8/layout/orgChart1"/>
    <dgm:cxn modelId="{1D962A89-7326-43EF-B577-65FB79AEB255}" type="presParOf" srcId="{C410CF72-9CEB-4AD6-B6DD-5FCF1981C18A}" destId="{36696172-E788-4F02-9121-6611AF44B884}" srcOrd="0" destOrd="0" presId="urn:microsoft.com/office/officeart/2005/8/layout/orgChart1"/>
    <dgm:cxn modelId="{20C499B7-9741-463D-8C79-8CAE008242A8}" type="presParOf" srcId="{C410CF72-9CEB-4AD6-B6DD-5FCF1981C18A}" destId="{F0E88DC7-2EA7-4871-9199-F1C3B33A49E6}" srcOrd="1" destOrd="0" presId="urn:microsoft.com/office/officeart/2005/8/layout/orgChart1"/>
    <dgm:cxn modelId="{F5FDD430-A5ED-4B88-BD9E-EEF3EBA0E268}" type="presParOf" srcId="{0B375FEE-F625-4726-B7E1-A6EB0A6E11C3}" destId="{9E0D1CC5-03BC-4573-8B8C-69DB982E30EC}" srcOrd="1" destOrd="0" presId="urn:microsoft.com/office/officeart/2005/8/layout/orgChart1"/>
    <dgm:cxn modelId="{465ADA8E-F485-4E28-AF91-897FAE0EB3AD}" type="presParOf" srcId="{9E0D1CC5-03BC-4573-8B8C-69DB982E30EC}" destId="{FCBD5DB6-56A7-43D0-B178-14DB89F30B9F}" srcOrd="0" destOrd="0" presId="urn:microsoft.com/office/officeart/2005/8/layout/orgChart1"/>
    <dgm:cxn modelId="{C1FCFBCD-A83D-4080-8635-EC04420A133E}" type="presParOf" srcId="{9E0D1CC5-03BC-4573-8B8C-69DB982E30EC}" destId="{FB6A300A-6C93-47C1-8D81-335CBB329DEB}" srcOrd="1" destOrd="0" presId="urn:microsoft.com/office/officeart/2005/8/layout/orgChart1"/>
    <dgm:cxn modelId="{27036A5D-77D3-48DC-9D44-4F6BD5BE2DE0}" type="presParOf" srcId="{FB6A300A-6C93-47C1-8D81-335CBB329DEB}" destId="{ECE91975-CB07-4FE7-8698-72CC181FDFD1}" srcOrd="0" destOrd="0" presId="urn:microsoft.com/office/officeart/2005/8/layout/orgChart1"/>
    <dgm:cxn modelId="{F5552705-1667-488B-A16C-98BC63381FE9}" type="presParOf" srcId="{ECE91975-CB07-4FE7-8698-72CC181FDFD1}" destId="{EB5786DC-1705-4829-968E-ECC80E995C53}" srcOrd="0" destOrd="0" presId="urn:microsoft.com/office/officeart/2005/8/layout/orgChart1"/>
    <dgm:cxn modelId="{A3F1B34A-79A0-40FC-97EA-23849C837988}" type="presParOf" srcId="{ECE91975-CB07-4FE7-8698-72CC181FDFD1}" destId="{1B1041AD-5A23-4CB9-B723-E04CE6C2E07A}" srcOrd="1" destOrd="0" presId="urn:microsoft.com/office/officeart/2005/8/layout/orgChart1"/>
    <dgm:cxn modelId="{6C9F86A0-B5D3-480F-95A7-AD7407CA05E5}" type="presParOf" srcId="{FB6A300A-6C93-47C1-8D81-335CBB329DEB}" destId="{CF6EE1CA-838E-431A-9B81-8CB818FEBFE8}" srcOrd="1" destOrd="0" presId="urn:microsoft.com/office/officeart/2005/8/layout/orgChart1"/>
    <dgm:cxn modelId="{C5FB97F1-566C-4AFA-A1DB-5D7631AB16CF}" type="presParOf" srcId="{CF6EE1CA-838E-431A-9B81-8CB818FEBFE8}" destId="{665FAC05-57CC-42C7-9075-79196C2FBE66}" srcOrd="0" destOrd="0" presId="urn:microsoft.com/office/officeart/2005/8/layout/orgChart1"/>
    <dgm:cxn modelId="{24AEAD94-11FA-40A0-A10F-D4F6D6EC6F6E}" type="presParOf" srcId="{CF6EE1CA-838E-431A-9B81-8CB818FEBFE8}" destId="{7E10106C-E8D5-4C1F-A588-3CF47B1B2A6F}" srcOrd="1" destOrd="0" presId="urn:microsoft.com/office/officeart/2005/8/layout/orgChart1"/>
    <dgm:cxn modelId="{4061C53B-6C54-43E3-8EBB-91CDB986F076}" type="presParOf" srcId="{7E10106C-E8D5-4C1F-A588-3CF47B1B2A6F}" destId="{52B56C20-B761-44AD-A063-13236812FE3F}" srcOrd="0" destOrd="0" presId="urn:microsoft.com/office/officeart/2005/8/layout/orgChart1"/>
    <dgm:cxn modelId="{E44BF0FF-8FA3-476D-8FA0-39034FC5BFEB}" type="presParOf" srcId="{52B56C20-B761-44AD-A063-13236812FE3F}" destId="{3B8F6FBA-4732-4A9D-90D5-0584CA80283C}" srcOrd="0" destOrd="0" presId="urn:microsoft.com/office/officeart/2005/8/layout/orgChart1"/>
    <dgm:cxn modelId="{D01E212B-6AF3-455B-9B19-1DEEF36EC7E7}" type="presParOf" srcId="{52B56C20-B761-44AD-A063-13236812FE3F}" destId="{A3903F8B-E475-470C-A77D-CBA5AB19348A}" srcOrd="1" destOrd="0" presId="urn:microsoft.com/office/officeart/2005/8/layout/orgChart1"/>
    <dgm:cxn modelId="{8319A844-BB97-45BF-A602-17625B61C00D}" type="presParOf" srcId="{7E10106C-E8D5-4C1F-A588-3CF47B1B2A6F}" destId="{5B8B49B1-48A2-414E-AF22-FAF8C36DE4E0}" srcOrd="1" destOrd="0" presId="urn:microsoft.com/office/officeart/2005/8/layout/orgChart1"/>
    <dgm:cxn modelId="{5BE34E6A-5609-42E3-86EF-B8B3A0DFD93C}" type="presParOf" srcId="{7E10106C-E8D5-4C1F-A588-3CF47B1B2A6F}" destId="{0C06CFFF-2DF1-4BE8-B857-20722888FF6F}" srcOrd="2" destOrd="0" presId="urn:microsoft.com/office/officeart/2005/8/layout/orgChart1"/>
    <dgm:cxn modelId="{81018F8D-B86A-4443-8D4E-AF057DA41A72}" type="presParOf" srcId="{CF6EE1CA-838E-431A-9B81-8CB818FEBFE8}" destId="{938C1CDD-FABC-4D00-8DB2-E111F3F10A3A}" srcOrd="2" destOrd="0" presId="urn:microsoft.com/office/officeart/2005/8/layout/orgChart1"/>
    <dgm:cxn modelId="{369E1643-77B6-4FB3-A2C4-6622C102C901}" type="presParOf" srcId="{CF6EE1CA-838E-431A-9B81-8CB818FEBFE8}" destId="{8A245296-E111-44E5-A189-EABA5BB99A1E}" srcOrd="3" destOrd="0" presId="urn:microsoft.com/office/officeart/2005/8/layout/orgChart1"/>
    <dgm:cxn modelId="{3499A007-45C2-4A3A-884D-CC0EF71B3BCF}" type="presParOf" srcId="{8A245296-E111-44E5-A189-EABA5BB99A1E}" destId="{34487879-7734-44AA-93D6-EE12D7382579}" srcOrd="0" destOrd="0" presId="urn:microsoft.com/office/officeart/2005/8/layout/orgChart1"/>
    <dgm:cxn modelId="{39CCB534-D14C-47B1-8383-BE8C757868F7}" type="presParOf" srcId="{34487879-7734-44AA-93D6-EE12D7382579}" destId="{ADB62EAA-C82E-4386-B28E-4C9A65B252CA}" srcOrd="0" destOrd="0" presId="urn:microsoft.com/office/officeart/2005/8/layout/orgChart1"/>
    <dgm:cxn modelId="{DF47C7A6-CF5C-4400-906A-FA0D6E011084}" type="presParOf" srcId="{34487879-7734-44AA-93D6-EE12D7382579}" destId="{3E9D4322-76A4-4213-A847-3CFE3EE54B30}" srcOrd="1" destOrd="0" presId="urn:microsoft.com/office/officeart/2005/8/layout/orgChart1"/>
    <dgm:cxn modelId="{40026324-EC94-4116-A6AC-E3DF503B1EDF}" type="presParOf" srcId="{8A245296-E111-44E5-A189-EABA5BB99A1E}" destId="{80E970ED-49B2-427E-BC32-4F754097F2F2}" srcOrd="1" destOrd="0" presId="urn:microsoft.com/office/officeart/2005/8/layout/orgChart1"/>
    <dgm:cxn modelId="{8D3A7E25-ECAA-4A7A-AB2A-C7568974DF50}" type="presParOf" srcId="{8A245296-E111-44E5-A189-EABA5BB99A1E}" destId="{6CDE2D0D-7EE7-4DE1-8D81-66569F67BAD8}" srcOrd="2" destOrd="0" presId="urn:microsoft.com/office/officeart/2005/8/layout/orgChart1"/>
    <dgm:cxn modelId="{11015E91-B3EC-41D3-8713-3E9B7645777B}" type="presParOf" srcId="{CF6EE1CA-838E-431A-9B81-8CB818FEBFE8}" destId="{49C355BE-5545-41E5-A371-12B3AD8A2ABB}" srcOrd="4" destOrd="0" presId="urn:microsoft.com/office/officeart/2005/8/layout/orgChart1"/>
    <dgm:cxn modelId="{0C2FF1CA-2755-4F10-B016-5FA16954B5E1}" type="presParOf" srcId="{CF6EE1CA-838E-431A-9B81-8CB818FEBFE8}" destId="{09DAD4DC-6F12-49C9-B784-4A45ADDF4764}" srcOrd="5" destOrd="0" presId="urn:microsoft.com/office/officeart/2005/8/layout/orgChart1"/>
    <dgm:cxn modelId="{3D6408F0-EA28-4B54-8FC4-76E2BB40DDB2}" type="presParOf" srcId="{09DAD4DC-6F12-49C9-B784-4A45ADDF4764}" destId="{3D10E0A8-4A1F-4DAB-984F-CBA456A8306E}" srcOrd="0" destOrd="0" presId="urn:microsoft.com/office/officeart/2005/8/layout/orgChart1"/>
    <dgm:cxn modelId="{C6FFA1F2-387B-4FB0-B5D5-2D321B573D7F}" type="presParOf" srcId="{3D10E0A8-4A1F-4DAB-984F-CBA456A8306E}" destId="{9E78BE56-6AE7-4714-AB08-6E6E3F413308}" srcOrd="0" destOrd="0" presId="urn:microsoft.com/office/officeart/2005/8/layout/orgChart1"/>
    <dgm:cxn modelId="{A28BC00B-626C-401C-A140-32254789D23E}" type="presParOf" srcId="{3D10E0A8-4A1F-4DAB-984F-CBA456A8306E}" destId="{B42C7364-9CCA-45DD-A12A-6CDF993250CF}" srcOrd="1" destOrd="0" presId="urn:microsoft.com/office/officeart/2005/8/layout/orgChart1"/>
    <dgm:cxn modelId="{08466C5D-E788-497F-9D7A-02901848E0C9}" type="presParOf" srcId="{09DAD4DC-6F12-49C9-B784-4A45ADDF4764}" destId="{55B3440D-4257-4798-815D-ECF4683FB0CC}" srcOrd="1" destOrd="0" presId="urn:microsoft.com/office/officeart/2005/8/layout/orgChart1"/>
    <dgm:cxn modelId="{75A95C6A-6A80-456D-A413-F11023ECA644}" type="presParOf" srcId="{09DAD4DC-6F12-49C9-B784-4A45ADDF4764}" destId="{31BD8E63-AB5F-4796-A6F7-2C982BFE8E67}" srcOrd="2" destOrd="0" presId="urn:microsoft.com/office/officeart/2005/8/layout/orgChart1"/>
    <dgm:cxn modelId="{27AED84B-B466-4E31-94A9-45CF136F0583}" type="presParOf" srcId="{CF6EE1CA-838E-431A-9B81-8CB818FEBFE8}" destId="{1FF4B1C7-C24C-400E-868E-823D54CD35A3}" srcOrd="6" destOrd="0" presId="urn:microsoft.com/office/officeart/2005/8/layout/orgChart1"/>
    <dgm:cxn modelId="{D39EA1AE-BFA0-44AE-B35B-ECF24AC4C35F}" type="presParOf" srcId="{CF6EE1CA-838E-431A-9B81-8CB818FEBFE8}" destId="{41936F90-A648-45B1-B7F8-91BE3C386FA3}" srcOrd="7" destOrd="0" presId="urn:microsoft.com/office/officeart/2005/8/layout/orgChart1"/>
    <dgm:cxn modelId="{3B894C13-96A8-4D0C-B962-C13702DC75F0}" type="presParOf" srcId="{41936F90-A648-45B1-B7F8-91BE3C386FA3}" destId="{96F31469-CE9E-4115-B740-0B0752B6745F}" srcOrd="0" destOrd="0" presId="urn:microsoft.com/office/officeart/2005/8/layout/orgChart1"/>
    <dgm:cxn modelId="{47718A78-E157-45AC-B5D5-193F7CC0310E}" type="presParOf" srcId="{96F31469-CE9E-4115-B740-0B0752B6745F}" destId="{48A11C56-1188-42BF-AE76-8D804488F591}" srcOrd="0" destOrd="0" presId="urn:microsoft.com/office/officeart/2005/8/layout/orgChart1"/>
    <dgm:cxn modelId="{FC2D4C61-8FBE-4A3D-B30B-7227D7F7538A}" type="presParOf" srcId="{96F31469-CE9E-4115-B740-0B0752B6745F}" destId="{3D7F6251-8170-420A-8553-BD7E19706782}" srcOrd="1" destOrd="0" presId="urn:microsoft.com/office/officeart/2005/8/layout/orgChart1"/>
    <dgm:cxn modelId="{7CC62AB5-D656-4EC2-8780-FDE89FE69BD9}" type="presParOf" srcId="{41936F90-A648-45B1-B7F8-91BE3C386FA3}" destId="{4D37FFE7-9127-4EC0-88B4-6FAB236F3062}" srcOrd="1" destOrd="0" presId="urn:microsoft.com/office/officeart/2005/8/layout/orgChart1"/>
    <dgm:cxn modelId="{3FECA703-C4E1-442E-9178-8F855715BE4F}" type="presParOf" srcId="{41936F90-A648-45B1-B7F8-91BE3C386FA3}" destId="{01379A04-6BF9-4FAF-BEE4-17D542DFADCC}" srcOrd="2" destOrd="0" presId="urn:microsoft.com/office/officeart/2005/8/layout/orgChart1"/>
    <dgm:cxn modelId="{61ADF586-DE62-4CDF-9F13-D6E92B9DD501}" type="presParOf" srcId="{FB6A300A-6C93-47C1-8D81-335CBB329DEB}" destId="{D5EA175D-EC89-483B-B75F-9C75494A514F}" srcOrd="2" destOrd="0" presId="urn:microsoft.com/office/officeart/2005/8/layout/orgChart1"/>
    <dgm:cxn modelId="{7A7A99F6-15ED-407E-A531-FB2143B23C21}" type="presParOf" srcId="{9E0D1CC5-03BC-4573-8B8C-69DB982E30EC}" destId="{974FFCF2-AF5B-4A87-B606-4395FF831D34}" srcOrd="2" destOrd="0" presId="urn:microsoft.com/office/officeart/2005/8/layout/orgChart1"/>
    <dgm:cxn modelId="{70C80CA2-C22D-41BC-B2F4-CC5CD6108A17}" type="presParOf" srcId="{9E0D1CC5-03BC-4573-8B8C-69DB982E30EC}" destId="{1BC605CF-896A-41C7-B5B6-638AA6CA3B81}" srcOrd="3" destOrd="0" presId="urn:microsoft.com/office/officeart/2005/8/layout/orgChart1"/>
    <dgm:cxn modelId="{550D23C5-203B-42B5-89F2-28D0F9D9897F}" type="presParOf" srcId="{1BC605CF-896A-41C7-B5B6-638AA6CA3B81}" destId="{218D817D-89CC-4EEB-9A37-2ADDE7819D5F}" srcOrd="0" destOrd="0" presId="urn:microsoft.com/office/officeart/2005/8/layout/orgChart1"/>
    <dgm:cxn modelId="{EF7F982E-46CA-488C-9398-8EFB3091D1B8}" type="presParOf" srcId="{218D817D-89CC-4EEB-9A37-2ADDE7819D5F}" destId="{8A66D3E7-3E92-48B9-A447-B8E100D54470}" srcOrd="0" destOrd="0" presId="urn:microsoft.com/office/officeart/2005/8/layout/orgChart1"/>
    <dgm:cxn modelId="{AB8F2FD8-147F-40FE-9496-165705A99AAF}" type="presParOf" srcId="{218D817D-89CC-4EEB-9A37-2ADDE7819D5F}" destId="{382B473E-2E36-4C22-85F0-0B5EFBF8E7C9}" srcOrd="1" destOrd="0" presId="urn:microsoft.com/office/officeart/2005/8/layout/orgChart1"/>
    <dgm:cxn modelId="{4FC07CD9-9BCB-4CDD-B9CD-3F061C712A76}" type="presParOf" srcId="{1BC605CF-896A-41C7-B5B6-638AA6CA3B81}" destId="{CB8DBE21-FCA3-4BE6-AF39-1E227CC1531C}" srcOrd="1" destOrd="0" presId="urn:microsoft.com/office/officeart/2005/8/layout/orgChart1"/>
    <dgm:cxn modelId="{BE4707A5-7195-4A0D-B84E-F6CA2BFD7BA5}" type="presParOf" srcId="{CB8DBE21-FCA3-4BE6-AF39-1E227CC1531C}" destId="{65CDF042-945F-4F31-8F46-7F4034A01AF2}" srcOrd="0" destOrd="0" presId="urn:microsoft.com/office/officeart/2005/8/layout/orgChart1"/>
    <dgm:cxn modelId="{CE05A9CC-257C-4703-9CE4-8777728BE4F7}" type="presParOf" srcId="{CB8DBE21-FCA3-4BE6-AF39-1E227CC1531C}" destId="{853ACF37-EE73-42DC-88F7-74855D6AB7F5}" srcOrd="1" destOrd="0" presId="urn:microsoft.com/office/officeart/2005/8/layout/orgChart1"/>
    <dgm:cxn modelId="{22D12C2B-A06B-459A-8EF5-A0B7235FD733}" type="presParOf" srcId="{853ACF37-EE73-42DC-88F7-74855D6AB7F5}" destId="{A6303114-4994-4E8B-9824-A813A7A0F8BF}" srcOrd="0" destOrd="0" presId="urn:microsoft.com/office/officeart/2005/8/layout/orgChart1"/>
    <dgm:cxn modelId="{595A0FE2-B806-4C91-860A-BC58891CE6D9}" type="presParOf" srcId="{A6303114-4994-4E8B-9824-A813A7A0F8BF}" destId="{3533486A-6AA8-42F2-A8DA-A824E455C849}" srcOrd="0" destOrd="0" presId="urn:microsoft.com/office/officeart/2005/8/layout/orgChart1"/>
    <dgm:cxn modelId="{FE111718-187E-4B7C-AEAA-809E76BC87E5}" type="presParOf" srcId="{A6303114-4994-4E8B-9824-A813A7A0F8BF}" destId="{E31F05D7-109E-411C-B266-0C4C5D5E3D4F}" srcOrd="1" destOrd="0" presId="urn:microsoft.com/office/officeart/2005/8/layout/orgChart1"/>
    <dgm:cxn modelId="{457F406F-188F-4482-9C08-0433177BDAE3}" type="presParOf" srcId="{853ACF37-EE73-42DC-88F7-74855D6AB7F5}" destId="{BB703E08-5E96-4AC1-8ABE-3AF178DA6FDF}" srcOrd="1" destOrd="0" presId="urn:microsoft.com/office/officeart/2005/8/layout/orgChart1"/>
    <dgm:cxn modelId="{0AB7150C-60C1-479E-9B7C-DA9342476BD8}" type="presParOf" srcId="{853ACF37-EE73-42DC-88F7-74855D6AB7F5}" destId="{00EB4099-1002-4C51-A402-63E2D8378484}" srcOrd="2" destOrd="0" presId="urn:microsoft.com/office/officeart/2005/8/layout/orgChart1"/>
    <dgm:cxn modelId="{4E707CDA-79F3-4B8B-91EC-770CC22972DB}" type="presParOf" srcId="{CB8DBE21-FCA3-4BE6-AF39-1E227CC1531C}" destId="{513603BA-D474-4C0C-9B04-A0DEC79BB888}" srcOrd="2" destOrd="0" presId="urn:microsoft.com/office/officeart/2005/8/layout/orgChart1"/>
    <dgm:cxn modelId="{2C0B213C-2791-406D-96C4-B8832E26DCAA}" type="presParOf" srcId="{CB8DBE21-FCA3-4BE6-AF39-1E227CC1531C}" destId="{2966D44F-D97D-4788-9103-4DABD11BD5B5}" srcOrd="3" destOrd="0" presId="urn:microsoft.com/office/officeart/2005/8/layout/orgChart1"/>
    <dgm:cxn modelId="{4D9E9F09-80AE-4327-B70A-B9C173EAC273}" type="presParOf" srcId="{2966D44F-D97D-4788-9103-4DABD11BD5B5}" destId="{36641DF5-110A-46CD-94ED-125CE95C3478}" srcOrd="0" destOrd="0" presId="urn:microsoft.com/office/officeart/2005/8/layout/orgChart1"/>
    <dgm:cxn modelId="{38FA87C0-67E0-433B-B56D-6D3A30A92502}" type="presParOf" srcId="{36641DF5-110A-46CD-94ED-125CE95C3478}" destId="{A4D0A117-1896-4B40-9116-BD2E0B801605}" srcOrd="0" destOrd="0" presId="urn:microsoft.com/office/officeart/2005/8/layout/orgChart1"/>
    <dgm:cxn modelId="{5DA0C5F3-EB54-4A4A-B191-32374A5F574F}" type="presParOf" srcId="{36641DF5-110A-46CD-94ED-125CE95C3478}" destId="{DECFFFC4-7A58-4FD2-87D1-742BCE141D28}" srcOrd="1" destOrd="0" presId="urn:microsoft.com/office/officeart/2005/8/layout/orgChart1"/>
    <dgm:cxn modelId="{358EA24A-8D4D-4A36-8A00-81505A453479}" type="presParOf" srcId="{2966D44F-D97D-4788-9103-4DABD11BD5B5}" destId="{94D59648-B676-4F98-88C3-55AA55C58606}" srcOrd="1" destOrd="0" presId="urn:microsoft.com/office/officeart/2005/8/layout/orgChart1"/>
    <dgm:cxn modelId="{A9AC6B97-96B0-40EF-A202-B23CB45A63D4}" type="presParOf" srcId="{2966D44F-D97D-4788-9103-4DABD11BD5B5}" destId="{FA8E1DE5-B284-4F90-A34D-820F229E5604}" srcOrd="2" destOrd="0" presId="urn:microsoft.com/office/officeart/2005/8/layout/orgChart1"/>
    <dgm:cxn modelId="{8F1B3232-AC81-466E-AD57-9D293497A7E0}" type="presParOf" srcId="{CB8DBE21-FCA3-4BE6-AF39-1E227CC1531C}" destId="{9F9EC923-F781-40F7-93BA-D25120C45D36}" srcOrd="4" destOrd="0" presId="urn:microsoft.com/office/officeart/2005/8/layout/orgChart1"/>
    <dgm:cxn modelId="{3B2D1CCB-8ECD-4ADC-9ACB-DA6A440B8C15}" type="presParOf" srcId="{CB8DBE21-FCA3-4BE6-AF39-1E227CC1531C}" destId="{F2514C80-EE04-4058-8CB0-136DDC3B31E0}" srcOrd="5" destOrd="0" presId="urn:microsoft.com/office/officeart/2005/8/layout/orgChart1"/>
    <dgm:cxn modelId="{F2898A64-9A0D-45ED-8201-17F1D49924C9}" type="presParOf" srcId="{F2514C80-EE04-4058-8CB0-136DDC3B31E0}" destId="{E4B517BB-2389-4560-A3A0-7ACAB256862E}" srcOrd="0" destOrd="0" presId="urn:microsoft.com/office/officeart/2005/8/layout/orgChart1"/>
    <dgm:cxn modelId="{0262EA86-2051-4D3F-9933-624C66F95313}" type="presParOf" srcId="{E4B517BB-2389-4560-A3A0-7ACAB256862E}" destId="{41BEAB20-F6B2-49AD-B6E4-67B339CF4D15}" srcOrd="0" destOrd="0" presId="urn:microsoft.com/office/officeart/2005/8/layout/orgChart1"/>
    <dgm:cxn modelId="{EC7AC364-0E0D-4807-8117-EBDE9A4ADF45}" type="presParOf" srcId="{E4B517BB-2389-4560-A3A0-7ACAB256862E}" destId="{386BAAC3-8C64-43C5-8B7A-DE15C2B72743}" srcOrd="1" destOrd="0" presId="urn:microsoft.com/office/officeart/2005/8/layout/orgChart1"/>
    <dgm:cxn modelId="{87459446-D0E2-400A-823A-87F5819E7935}" type="presParOf" srcId="{F2514C80-EE04-4058-8CB0-136DDC3B31E0}" destId="{3E971688-959A-4FB8-8563-FC1796B57225}" srcOrd="1" destOrd="0" presId="urn:microsoft.com/office/officeart/2005/8/layout/orgChart1"/>
    <dgm:cxn modelId="{F27C48CE-ACE8-4D18-993F-2C2EE29FE905}" type="presParOf" srcId="{F2514C80-EE04-4058-8CB0-136DDC3B31E0}" destId="{B823824D-1556-4A7F-BF54-197EF8695236}" srcOrd="2" destOrd="0" presId="urn:microsoft.com/office/officeart/2005/8/layout/orgChart1"/>
    <dgm:cxn modelId="{F8C31D88-0A1F-461F-98C2-F3401934AA29}" type="presParOf" srcId="{CB8DBE21-FCA3-4BE6-AF39-1E227CC1531C}" destId="{0F8604F4-9146-4A78-BC4B-46AA07CEDEC6}" srcOrd="6" destOrd="0" presId="urn:microsoft.com/office/officeart/2005/8/layout/orgChart1"/>
    <dgm:cxn modelId="{AED263A4-9486-463C-8103-ED36AE532CCA}" type="presParOf" srcId="{CB8DBE21-FCA3-4BE6-AF39-1E227CC1531C}" destId="{826E5761-9ADC-4082-A928-0E817748B9A0}" srcOrd="7" destOrd="0" presId="urn:microsoft.com/office/officeart/2005/8/layout/orgChart1"/>
    <dgm:cxn modelId="{72B0A171-ACCD-4E9E-9E4E-C6A40E3955C0}" type="presParOf" srcId="{826E5761-9ADC-4082-A928-0E817748B9A0}" destId="{4E161F00-5652-40BC-BEDC-D6C9B1B6CD29}" srcOrd="0" destOrd="0" presId="urn:microsoft.com/office/officeart/2005/8/layout/orgChart1"/>
    <dgm:cxn modelId="{93018632-2A30-434E-B25E-DFE8385E2D47}" type="presParOf" srcId="{4E161F00-5652-40BC-BEDC-D6C9B1B6CD29}" destId="{358D9142-D40F-4683-974B-C86BDA8193E4}" srcOrd="0" destOrd="0" presId="urn:microsoft.com/office/officeart/2005/8/layout/orgChart1"/>
    <dgm:cxn modelId="{C4EFD8EE-E2A4-49E8-B21C-36B58FBE8A6B}" type="presParOf" srcId="{4E161F00-5652-40BC-BEDC-D6C9B1B6CD29}" destId="{B0CFD78F-B237-470C-8ECB-94944F25CF4A}" srcOrd="1" destOrd="0" presId="urn:microsoft.com/office/officeart/2005/8/layout/orgChart1"/>
    <dgm:cxn modelId="{827B499F-4B43-4E89-A889-2FEC4BB9B0AB}" type="presParOf" srcId="{826E5761-9ADC-4082-A928-0E817748B9A0}" destId="{733B1157-6E11-4C05-BAE1-689955C37C09}" srcOrd="1" destOrd="0" presId="urn:microsoft.com/office/officeart/2005/8/layout/orgChart1"/>
    <dgm:cxn modelId="{94AED462-FF7E-4BA0-B941-F25D3EAD31A9}" type="presParOf" srcId="{826E5761-9ADC-4082-A928-0E817748B9A0}" destId="{040CC69E-59C2-4C16-B42C-AAB287204332}" srcOrd="2" destOrd="0" presId="urn:microsoft.com/office/officeart/2005/8/layout/orgChart1"/>
    <dgm:cxn modelId="{D663BEB3-67C3-4F41-B30E-F870F1C93CB0}" type="presParOf" srcId="{CB8DBE21-FCA3-4BE6-AF39-1E227CC1531C}" destId="{C8EA1F44-DB86-4C20-8CD1-D527C8CAF6B2}" srcOrd="8" destOrd="0" presId="urn:microsoft.com/office/officeart/2005/8/layout/orgChart1"/>
    <dgm:cxn modelId="{654CF4CF-FBED-4ECB-B0D6-914FDE23FD3A}" type="presParOf" srcId="{CB8DBE21-FCA3-4BE6-AF39-1E227CC1531C}" destId="{BFDD6BBC-C76C-4C6C-BAC2-0FF3C243D618}" srcOrd="9" destOrd="0" presId="urn:microsoft.com/office/officeart/2005/8/layout/orgChart1"/>
    <dgm:cxn modelId="{7AF54773-2DFC-4928-85D6-45ADE96F039F}" type="presParOf" srcId="{BFDD6BBC-C76C-4C6C-BAC2-0FF3C243D618}" destId="{8B9D30EC-F176-4FF9-88BA-516F37B06500}" srcOrd="0" destOrd="0" presId="urn:microsoft.com/office/officeart/2005/8/layout/orgChart1"/>
    <dgm:cxn modelId="{CF101161-8523-4BD9-A5B3-922EAC51D344}" type="presParOf" srcId="{8B9D30EC-F176-4FF9-88BA-516F37B06500}" destId="{299B997F-3973-4FAE-9AE6-80A5539D397F}" srcOrd="0" destOrd="0" presId="urn:microsoft.com/office/officeart/2005/8/layout/orgChart1"/>
    <dgm:cxn modelId="{0F056EDC-6EF5-4D2D-9C31-811972540E8C}" type="presParOf" srcId="{8B9D30EC-F176-4FF9-88BA-516F37B06500}" destId="{C6164D80-ED8D-476B-AD36-D1DA4C05B86E}" srcOrd="1" destOrd="0" presId="urn:microsoft.com/office/officeart/2005/8/layout/orgChart1"/>
    <dgm:cxn modelId="{AF4FED17-C02C-4C33-B0FE-7F2C6EDE0A48}" type="presParOf" srcId="{BFDD6BBC-C76C-4C6C-BAC2-0FF3C243D618}" destId="{735D107B-2B82-4E8D-A9EA-3C9B147063E1}" srcOrd="1" destOrd="0" presId="urn:microsoft.com/office/officeart/2005/8/layout/orgChart1"/>
    <dgm:cxn modelId="{99FF5363-8A49-4383-BE74-4A4351D8337B}" type="presParOf" srcId="{BFDD6BBC-C76C-4C6C-BAC2-0FF3C243D618}" destId="{A0F0FFED-8B2C-400E-AFCF-6D5413D832CF}" srcOrd="2" destOrd="0" presId="urn:microsoft.com/office/officeart/2005/8/layout/orgChart1"/>
    <dgm:cxn modelId="{68EA8226-5DB2-473F-8CE7-F42D6D6D83B0}" type="presParOf" srcId="{1BC605CF-896A-41C7-B5B6-638AA6CA3B81}" destId="{CF8CE6C5-F435-4307-84C7-200512945AD1}" srcOrd="2" destOrd="0" presId="urn:microsoft.com/office/officeart/2005/8/layout/orgChart1"/>
    <dgm:cxn modelId="{258A12E0-8411-409D-A0F1-101D3F815FA9}" type="presParOf" srcId="{9E0D1CC5-03BC-4573-8B8C-69DB982E30EC}" destId="{1B2A3B55-C47C-4744-820E-AEAAA7B04EF1}" srcOrd="4" destOrd="0" presId="urn:microsoft.com/office/officeart/2005/8/layout/orgChart1"/>
    <dgm:cxn modelId="{EAA6657B-6A57-429D-A5F7-5CC2097C465D}" type="presParOf" srcId="{9E0D1CC5-03BC-4573-8B8C-69DB982E30EC}" destId="{010B8629-E79B-4FA5-8991-61709059C69A}" srcOrd="5" destOrd="0" presId="urn:microsoft.com/office/officeart/2005/8/layout/orgChart1"/>
    <dgm:cxn modelId="{6D6643E6-2DE0-4D20-8F79-5F530903D623}" type="presParOf" srcId="{010B8629-E79B-4FA5-8991-61709059C69A}" destId="{BD5983FF-C536-4572-91D1-C2156DB435FB}" srcOrd="0" destOrd="0" presId="urn:microsoft.com/office/officeart/2005/8/layout/orgChart1"/>
    <dgm:cxn modelId="{C0835AAD-F670-46D0-8AA8-17E2CEA436A7}" type="presParOf" srcId="{BD5983FF-C536-4572-91D1-C2156DB435FB}" destId="{0AD23866-95A8-4CA5-BA68-3545C108FC55}" srcOrd="0" destOrd="0" presId="urn:microsoft.com/office/officeart/2005/8/layout/orgChart1"/>
    <dgm:cxn modelId="{6BBCC93F-909F-49C2-BD74-D4C7361C6F28}" type="presParOf" srcId="{BD5983FF-C536-4572-91D1-C2156DB435FB}" destId="{69DBA518-A7A2-474C-BC07-29579257394F}" srcOrd="1" destOrd="0" presId="urn:microsoft.com/office/officeart/2005/8/layout/orgChart1"/>
    <dgm:cxn modelId="{22FEDC38-5EEB-41FD-AC51-C3F5CA80A417}" type="presParOf" srcId="{010B8629-E79B-4FA5-8991-61709059C69A}" destId="{738309D0-9F3E-44D1-8DE1-3087E6BC9911}" srcOrd="1" destOrd="0" presId="urn:microsoft.com/office/officeart/2005/8/layout/orgChart1"/>
    <dgm:cxn modelId="{8F619365-03F9-4860-AFC6-5A5A93C51146}" type="presParOf" srcId="{738309D0-9F3E-44D1-8DE1-3087E6BC9911}" destId="{48AE812C-4027-48B8-8908-53D7107EDD42}" srcOrd="0" destOrd="0" presId="urn:microsoft.com/office/officeart/2005/8/layout/orgChart1"/>
    <dgm:cxn modelId="{1C70AD62-BE10-4C82-92B2-CB384BBBCF67}" type="presParOf" srcId="{738309D0-9F3E-44D1-8DE1-3087E6BC9911}" destId="{FD3814E3-5F6E-4379-B4B9-4A4DA9E410C0}" srcOrd="1" destOrd="0" presId="urn:microsoft.com/office/officeart/2005/8/layout/orgChart1"/>
    <dgm:cxn modelId="{8FE2ACFA-3DBD-4062-8E29-B1EBD64811FC}" type="presParOf" srcId="{FD3814E3-5F6E-4379-B4B9-4A4DA9E410C0}" destId="{C0FAEC90-EA78-401F-A8A7-5D98475F7F69}" srcOrd="0" destOrd="0" presId="urn:microsoft.com/office/officeart/2005/8/layout/orgChart1"/>
    <dgm:cxn modelId="{BE765E50-076E-4F5B-8749-C6AFA2438763}" type="presParOf" srcId="{C0FAEC90-EA78-401F-A8A7-5D98475F7F69}" destId="{06A109BA-89D7-4B1D-B10C-F471F8AF559B}" srcOrd="0" destOrd="0" presId="urn:microsoft.com/office/officeart/2005/8/layout/orgChart1"/>
    <dgm:cxn modelId="{EF5CD5B2-478A-45D4-A028-741BEC7C8C46}" type="presParOf" srcId="{C0FAEC90-EA78-401F-A8A7-5D98475F7F69}" destId="{5D4B7108-41D7-4F7E-B08E-7FAB75D52126}" srcOrd="1" destOrd="0" presId="urn:microsoft.com/office/officeart/2005/8/layout/orgChart1"/>
    <dgm:cxn modelId="{32088DAE-1D3B-4832-A85E-D1A30DACACAE}" type="presParOf" srcId="{FD3814E3-5F6E-4379-B4B9-4A4DA9E410C0}" destId="{31F2430F-76B0-415C-A973-39F8E38E2D56}" srcOrd="1" destOrd="0" presId="urn:microsoft.com/office/officeart/2005/8/layout/orgChart1"/>
    <dgm:cxn modelId="{D7FA4B27-C06E-43DD-9926-E8BC887F9914}" type="presParOf" srcId="{FD3814E3-5F6E-4379-B4B9-4A4DA9E410C0}" destId="{D75DB0F8-FE46-4DEA-9E54-08B1FE6CB9C7}" srcOrd="2" destOrd="0" presId="urn:microsoft.com/office/officeart/2005/8/layout/orgChart1"/>
    <dgm:cxn modelId="{2D294CC4-5C91-47DF-A75F-B3A51B361321}" type="presParOf" srcId="{738309D0-9F3E-44D1-8DE1-3087E6BC9911}" destId="{BE380284-5C7A-4A75-A2CD-CC43EA1A4096}" srcOrd="2" destOrd="0" presId="urn:microsoft.com/office/officeart/2005/8/layout/orgChart1"/>
    <dgm:cxn modelId="{E6E47476-D3D7-47D5-ACD8-8B81C3C84BBC}" type="presParOf" srcId="{738309D0-9F3E-44D1-8DE1-3087E6BC9911}" destId="{925143D4-3EA1-4A77-A150-CC3E1992C6F9}" srcOrd="3" destOrd="0" presId="urn:microsoft.com/office/officeart/2005/8/layout/orgChart1"/>
    <dgm:cxn modelId="{6DE37A1B-F8D9-422C-B613-A5D1440034CA}" type="presParOf" srcId="{925143D4-3EA1-4A77-A150-CC3E1992C6F9}" destId="{654812DF-BED5-4F6A-9099-73A33FB28C0F}" srcOrd="0" destOrd="0" presId="urn:microsoft.com/office/officeart/2005/8/layout/orgChart1"/>
    <dgm:cxn modelId="{3DC9301F-E5D5-4800-B65E-FAA6646F0812}" type="presParOf" srcId="{654812DF-BED5-4F6A-9099-73A33FB28C0F}" destId="{ABCDB8D3-C3F4-4B4A-8DA9-EE9E08813296}" srcOrd="0" destOrd="0" presId="urn:microsoft.com/office/officeart/2005/8/layout/orgChart1"/>
    <dgm:cxn modelId="{82415BF8-2355-4379-BF40-34A210B70A0E}" type="presParOf" srcId="{654812DF-BED5-4F6A-9099-73A33FB28C0F}" destId="{3BF3C6D8-F2D5-4906-9F33-9AF08B9AD945}" srcOrd="1" destOrd="0" presId="urn:microsoft.com/office/officeart/2005/8/layout/orgChart1"/>
    <dgm:cxn modelId="{7C2E5F32-4777-4798-9F88-E1157F2BB881}" type="presParOf" srcId="{925143D4-3EA1-4A77-A150-CC3E1992C6F9}" destId="{245AC3E2-B059-4F30-B53B-BBF4C87A0583}" srcOrd="1" destOrd="0" presId="urn:microsoft.com/office/officeart/2005/8/layout/orgChart1"/>
    <dgm:cxn modelId="{51A2F88F-A771-4596-B267-EC1A1B6A39B3}" type="presParOf" srcId="{925143D4-3EA1-4A77-A150-CC3E1992C6F9}" destId="{9689611A-C413-4E35-ABA5-0E87073EE37C}" srcOrd="2" destOrd="0" presId="urn:microsoft.com/office/officeart/2005/8/layout/orgChart1"/>
    <dgm:cxn modelId="{73B119DB-C484-40B4-B158-F1FC73C18CFD}" type="presParOf" srcId="{738309D0-9F3E-44D1-8DE1-3087E6BC9911}" destId="{FF698E45-935A-4776-A331-7089940448D4}" srcOrd="4" destOrd="0" presId="urn:microsoft.com/office/officeart/2005/8/layout/orgChart1"/>
    <dgm:cxn modelId="{4BA37E1C-4020-458A-B1D3-D547A02D8235}" type="presParOf" srcId="{738309D0-9F3E-44D1-8DE1-3087E6BC9911}" destId="{1FBDDC07-5C9A-4DCA-A822-EF9A4C0674C2}" srcOrd="5" destOrd="0" presId="urn:microsoft.com/office/officeart/2005/8/layout/orgChart1"/>
    <dgm:cxn modelId="{EA0FFDEC-E6D8-4C9A-B64A-BC5C5782A928}" type="presParOf" srcId="{1FBDDC07-5C9A-4DCA-A822-EF9A4C0674C2}" destId="{A4627607-38D6-4724-8D37-5B89404DB1C0}" srcOrd="0" destOrd="0" presId="urn:microsoft.com/office/officeart/2005/8/layout/orgChart1"/>
    <dgm:cxn modelId="{EF3815D8-91BA-4B01-BB14-C10F70A0FC44}" type="presParOf" srcId="{A4627607-38D6-4724-8D37-5B89404DB1C0}" destId="{303D4E5A-D127-4F68-B0B4-DEA3A3A9F932}" srcOrd="0" destOrd="0" presId="urn:microsoft.com/office/officeart/2005/8/layout/orgChart1"/>
    <dgm:cxn modelId="{90563D17-88DB-49EC-8D42-07A089CC306C}" type="presParOf" srcId="{A4627607-38D6-4724-8D37-5B89404DB1C0}" destId="{5A0F35A2-7DCA-4F44-8384-6E490BE9C724}" srcOrd="1" destOrd="0" presId="urn:microsoft.com/office/officeart/2005/8/layout/orgChart1"/>
    <dgm:cxn modelId="{94E85039-7538-4727-8210-0BE9DA1199B5}" type="presParOf" srcId="{1FBDDC07-5C9A-4DCA-A822-EF9A4C0674C2}" destId="{4F264BB6-2067-428A-B0BA-3C2CE59DBF84}" srcOrd="1" destOrd="0" presId="urn:microsoft.com/office/officeart/2005/8/layout/orgChart1"/>
    <dgm:cxn modelId="{C6B904E4-B7EA-486C-BB45-2E17A8BB07B8}" type="presParOf" srcId="{1FBDDC07-5C9A-4DCA-A822-EF9A4C0674C2}" destId="{1A5D131F-12C8-4D07-8ACE-892CA356C49B}" srcOrd="2" destOrd="0" presId="urn:microsoft.com/office/officeart/2005/8/layout/orgChart1"/>
    <dgm:cxn modelId="{BE57717D-1F04-445F-88A5-3828541CC4F2}" type="presParOf" srcId="{010B8629-E79B-4FA5-8991-61709059C69A}" destId="{40D58C90-4F45-4393-82B9-08B66FE9A80A}" srcOrd="2" destOrd="0" presId="urn:microsoft.com/office/officeart/2005/8/layout/orgChart1"/>
    <dgm:cxn modelId="{CD4157F1-B2EC-4A09-B785-3C000E9A06CB}" type="presParOf" srcId="{9E0D1CC5-03BC-4573-8B8C-69DB982E30EC}" destId="{E34CA691-A8B4-473D-A3DA-D0A5BDB9E162}" srcOrd="6" destOrd="0" presId="urn:microsoft.com/office/officeart/2005/8/layout/orgChart1"/>
    <dgm:cxn modelId="{907AFEAB-0218-4843-BA7B-E6986603F35D}" type="presParOf" srcId="{9E0D1CC5-03BC-4573-8B8C-69DB982E30EC}" destId="{22DF67A0-9D57-4981-BAD4-EB1DBB023B14}" srcOrd="7" destOrd="0" presId="urn:microsoft.com/office/officeart/2005/8/layout/orgChart1"/>
    <dgm:cxn modelId="{1ED8223B-74F8-4BD0-896D-77AD9A0FD550}" type="presParOf" srcId="{22DF67A0-9D57-4981-BAD4-EB1DBB023B14}" destId="{36D6B087-60AD-4405-8912-D00DDA3D983E}" srcOrd="0" destOrd="0" presId="urn:microsoft.com/office/officeart/2005/8/layout/orgChart1"/>
    <dgm:cxn modelId="{8371C0E9-0941-471A-ABE0-691656581160}" type="presParOf" srcId="{36D6B087-60AD-4405-8912-D00DDA3D983E}" destId="{B3E8A16B-351D-40F2-ACB7-A933A3B5097E}" srcOrd="0" destOrd="0" presId="urn:microsoft.com/office/officeart/2005/8/layout/orgChart1"/>
    <dgm:cxn modelId="{A5D84C12-5B7E-40E1-8251-8A48A80A1A14}" type="presParOf" srcId="{36D6B087-60AD-4405-8912-D00DDA3D983E}" destId="{33694640-37FD-4391-8052-CD3718355720}" srcOrd="1" destOrd="0" presId="urn:microsoft.com/office/officeart/2005/8/layout/orgChart1"/>
    <dgm:cxn modelId="{074689E3-CB8E-421C-A424-3DA8FA719C61}" type="presParOf" srcId="{22DF67A0-9D57-4981-BAD4-EB1DBB023B14}" destId="{069E4C01-DD9B-4EDC-8F35-8EAD055EB99F}" srcOrd="1" destOrd="0" presId="urn:microsoft.com/office/officeart/2005/8/layout/orgChart1"/>
    <dgm:cxn modelId="{61FFAF35-206F-4BAC-8367-8F74B272A290}" type="presParOf" srcId="{069E4C01-DD9B-4EDC-8F35-8EAD055EB99F}" destId="{651A8D28-EAF4-4953-AEC7-C9057BD75A71}" srcOrd="0" destOrd="0" presId="urn:microsoft.com/office/officeart/2005/8/layout/orgChart1"/>
    <dgm:cxn modelId="{144C62FC-65D2-4510-9AF5-3B4E025ABAD2}" type="presParOf" srcId="{069E4C01-DD9B-4EDC-8F35-8EAD055EB99F}" destId="{CE6E3F4A-5A29-462E-945C-72E0D4A2CD99}" srcOrd="1" destOrd="0" presId="urn:microsoft.com/office/officeart/2005/8/layout/orgChart1"/>
    <dgm:cxn modelId="{B44A4FA2-F751-4525-92C5-A39576C5AB72}" type="presParOf" srcId="{CE6E3F4A-5A29-462E-945C-72E0D4A2CD99}" destId="{F70CA7D6-623E-4B00-857A-7185C661B528}" srcOrd="0" destOrd="0" presId="urn:microsoft.com/office/officeart/2005/8/layout/orgChart1"/>
    <dgm:cxn modelId="{608729EC-9261-4F21-BB55-7F85F83C14A3}" type="presParOf" srcId="{F70CA7D6-623E-4B00-857A-7185C661B528}" destId="{400BEBC3-16CB-4CC7-8258-79627202C09B}" srcOrd="0" destOrd="0" presId="urn:microsoft.com/office/officeart/2005/8/layout/orgChart1"/>
    <dgm:cxn modelId="{F2E47DE9-9DED-4D20-BF7F-7A6A7B16E867}" type="presParOf" srcId="{F70CA7D6-623E-4B00-857A-7185C661B528}" destId="{2227778B-F183-488E-9C73-DBEDF4600F80}" srcOrd="1" destOrd="0" presId="urn:microsoft.com/office/officeart/2005/8/layout/orgChart1"/>
    <dgm:cxn modelId="{2CB3D61F-F601-453C-8BAE-BAE7CAD5B945}" type="presParOf" srcId="{CE6E3F4A-5A29-462E-945C-72E0D4A2CD99}" destId="{7D8D039D-C3FA-482E-84D8-E0DD1E6F28CC}" srcOrd="1" destOrd="0" presId="urn:microsoft.com/office/officeart/2005/8/layout/orgChart1"/>
    <dgm:cxn modelId="{69798A14-523C-45A2-B203-6C03AD91DA05}" type="presParOf" srcId="{CE6E3F4A-5A29-462E-945C-72E0D4A2CD99}" destId="{8326F9A7-29FA-4668-AE4F-5FC68EF9967A}" srcOrd="2" destOrd="0" presId="urn:microsoft.com/office/officeart/2005/8/layout/orgChart1"/>
    <dgm:cxn modelId="{1869633E-E1D9-4D01-B447-826D518C465C}" type="presParOf" srcId="{069E4C01-DD9B-4EDC-8F35-8EAD055EB99F}" destId="{F3563588-7456-4D66-ABE7-044F967F345C}" srcOrd="2" destOrd="0" presId="urn:microsoft.com/office/officeart/2005/8/layout/orgChart1"/>
    <dgm:cxn modelId="{38C61D6B-D172-4405-AD7B-5516245B00C1}" type="presParOf" srcId="{069E4C01-DD9B-4EDC-8F35-8EAD055EB99F}" destId="{02B4FD01-555D-402C-A71B-89FE3C672C19}" srcOrd="3" destOrd="0" presId="urn:microsoft.com/office/officeart/2005/8/layout/orgChart1"/>
    <dgm:cxn modelId="{FDBEF41F-1142-4317-A227-2542E8AC3F11}" type="presParOf" srcId="{02B4FD01-555D-402C-A71B-89FE3C672C19}" destId="{519F587C-9F51-47AB-8C18-E8CB51B3A212}" srcOrd="0" destOrd="0" presId="urn:microsoft.com/office/officeart/2005/8/layout/orgChart1"/>
    <dgm:cxn modelId="{F088BF1A-0192-4BDF-8C0D-510B0814EFAA}" type="presParOf" srcId="{519F587C-9F51-47AB-8C18-E8CB51B3A212}" destId="{D8FFBDB5-E57C-4EEC-9D55-278723A7BF6D}" srcOrd="0" destOrd="0" presId="urn:microsoft.com/office/officeart/2005/8/layout/orgChart1"/>
    <dgm:cxn modelId="{ADDFF588-95C2-4E25-86D6-885F420F32DB}" type="presParOf" srcId="{519F587C-9F51-47AB-8C18-E8CB51B3A212}" destId="{AD763722-637C-4941-B4D6-583B6C72D652}" srcOrd="1" destOrd="0" presId="urn:microsoft.com/office/officeart/2005/8/layout/orgChart1"/>
    <dgm:cxn modelId="{69EEE98D-6474-414B-8270-E02BCDB4EFBF}" type="presParOf" srcId="{02B4FD01-555D-402C-A71B-89FE3C672C19}" destId="{C42B91CE-189C-453F-B6B8-B3A0FBDDF41D}" srcOrd="1" destOrd="0" presId="urn:microsoft.com/office/officeart/2005/8/layout/orgChart1"/>
    <dgm:cxn modelId="{F0D5EB6D-6DA8-45CA-B028-D481C281F7BF}" type="presParOf" srcId="{02B4FD01-555D-402C-A71B-89FE3C672C19}" destId="{4F57DB04-1724-4C04-9EE6-C0CE174206D6}" srcOrd="2" destOrd="0" presId="urn:microsoft.com/office/officeart/2005/8/layout/orgChart1"/>
    <dgm:cxn modelId="{412AED6F-F0AB-4EFF-8C74-249EAE4A528C}" type="presParOf" srcId="{22DF67A0-9D57-4981-BAD4-EB1DBB023B14}" destId="{F8CCEF2C-51B6-40C8-B331-AC53C314B3D6}" srcOrd="2" destOrd="0" presId="urn:microsoft.com/office/officeart/2005/8/layout/orgChart1"/>
    <dgm:cxn modelId="{5DE6BB20-CAF4-40BB-B63C-E35146BB0722}" type="presParOf" srcId="{9E0D1CC5-03BC-4573-8B8C-69DB982E30EC}" destId="{FED44D1B-20F3-4005-859A-E2A0B5CB0145}" srcOrd="8" destOrd="0" presId="urn:microsoft.com/office/officeart/2005/8/layout/orgChart1"/>
    <dgm:cxn modelId="{1FD86CFF-1938-4199-83BE-062C53581B49}" type="presParOf" srcId="{9E0D1CC5-03BC-4573-8B8C-69DB982E30EC}" destId="{093F2C9A-ECCC-40F3-B008-BBE54036670B}" srcOrd="9" destOrd="0" presId="urn:microsoft.com/office/officeart/2005/8/layout/orgChart1"/>
    <dgm:cxn modelId="{A9ED117D-8352-498B-9B68-F84A7ACA9100}" type="presParOf" srcId="{093F2C9A-ECCC-40F3-B008-BBE54036670B}" destId="{D32D0D4B-9D08-41A6-9CAB-CF34088CAE50}" srcOrd="0" destOrd="0" presId="urn:microsoft.com/office/officeart/2005/8/layout/orgChart1"/>
    <dgm:cxn modelId="{CD47416A-A834-4F54-9E85-FDBD80D831D4}" type="presParOf" srcId="{D32D0D4B-9D08-41A6-9CAB-CF34088CAE50}" destId="{B0ED5F34-DDF1-429A-B7CD-40899B5DC944}" srcOrd="0" destOrd="0" presId="urn:microsoft.com/office/officeart/2005/8/layout/orgChart1"/>
    <dgm:cxn modelId="{E78168F4-B3D0-47EE-AEF0-885B663DF496}" type="presParOf" srcId="{D32D0D4B-9D08-41A6-9CAB-CF34088CAE50}" destId="{74D68A2A-E06B-4A46-943F-69AA11C25F2B}" srcOrd="1" destOrd="0" presId="urn:microsoft.com/office/officeart/2005/8/layout/orgChart1"/>
    <dgm:cxn modelId="{1CB0EDCE-ED95-407B-B30D-B1895D467307}" type="presParOf" srcId="{093F2C9A-ECCC-40F3-B008-BBE54036670B}" destId="{1332C4D5-3D39-4F6F-A7EA-3B571C2D0A33}" srcOrd="1" destOrd="0" presId="urn:microsoft.com/office/officeart/2005/8/layout/orgChart1"/>
    <dgm:cxn modelId="{801FA277-E5AB-4E6E-B1DF-5EB97AAD23EC}" type="presParOf" srcId="{1332C4D5-3D39-4F6F-A7EA-3B571C2D0A33}" destId="{402A6274-B10E-4EC9-A952-D7D71E1471CD}" srcOrd="0" destOrd="0" presId="urn:microsoft.com/office/officeart/2005/8/layout/orgChart1"/>
    <dgm:cxn modelId="{D37B0006-A373-40AC-9F3B-63CDA5721147}" type="presParOf" srcId="{1332C4D5-3D39-4F6F-A7EA-3B571C2D0A33}" destId="{B479F054-9B79-4AA5-B145-787228F8606F}" srcOrd="1" destOrd="0" presId="urn:microsoft.com/office/officeart/2005/8/layout/orgChart1"/>
    <dgm:cxn modelId="{BB5660A6-A014-4A85-9A3B-53E760E8BAB3}" type="presParOf" srcId="{B479F054-9B79-4AA5-B145-787228F8606F}" destId="{42D29852-66BF-44AB-A85E-0EFFEEBB2EBF}" srcOrd="0" destOrd="0" presId="urn:microsoft.com/office/officeart/2005/8/layout/orgChart1"/>
    <dgm:cxn modelId="{BE3276B5-6D44-45AA-A839-3B962476FBE6}" type="presParOf" srcId="{42D29852-66BF-44AB-A85E-0EFFEEBB2EBF}" destId="{118A666A-B376-4F78-9ED8-7645760670E2}" srcOrd="0" destOrd="0" presId="urn:microsoft.com/office/officeart/2005/8/layout/orgChart1"/>
    <dgm:cxn modelId="{DE9CB3D4-59E1-4520-88D8-D458D1D9C9D3}" type="presParOf" srcId="{42D29852-66BF-44AB-A85E-0EFFEEBB2EBF}" destId="{2436C109-BBFA-4F93-9F69-05D062C0CAC4}" srcOrd="1" destOrd="0" presId="urn:microsoft.com/office/officeart/2005/8/layout/orgChart1"/>
    <dgm:cxn modelId="{26E388A3-F0F4-45FA-BFB8-805D8AAE10FD}" type="presParOf" srcId="{B479F054-9B79-4AA5-B145-787228F8606F}" destId="{7A6E4E74-9470-4E4A-8306-AFAA280BC623}" srcOrd="1" destOrd="0" presId="urn:microsoft.com/office/officeart/2005/8/layout/orgChart1"/>
    <dgm:cxn modelId="{F521EB1A-3C24-46A3-9CB3-F44C58BBFA13}" type="presParOf" srcId="{B479F054-9B79-4AA5-B145-787228F8606F}" destId="{C3DE888D-CAA9-4E96-91C6-C294504B2908}" srcOrd="2" destOrd="0" presId="urn:microsoft.com/office/officeart/2005/8/layout/orgChart1"/>
    <dgm:cxn modelId="{90F8871F-D672-4CAF-8E33-D45113AA2A4A}" type="presParOf" srcId="{1332C4D5-3D39-4F6F-A7EA-3B571C2D0A33}" destId="{D9A86B39-0FED-4A06-94D3-F7B7E46FDA99}" srcOrd="2" destOrd="0" presId="urn:microsoft.com/office/officeart/2005/8/layout/orgChart1"/>
    <dgm:cxn modelId="{90617CBF-243C-42C7-927F-AF5C2B64A210}" type="presParOf" srcId="{1332C4D5-3D39-4F6F-A7EA-3B571C2D0A33}" destId="{03487E87-326F-4430-BB4B-5D662F0BA204}" srcOrd="3" destOrd="0" presId="urn:microsoft.com/office/officeart/2005/8/layout/orgChart1"/>
    <dgm:cxn modelId="{283DB60B-AF3A-498B-AD55-759BEF5B1F74}" type="presParOf" srcId="{03487E87-326F-4430-BB4B-5D662F0BA204}" destId="{93EA3676-D709-4CAA-AD3C-45D06DEBA22C}" srcOrd="0" destOrd="0" presId="urn:microsoft.com/office/officeart/2005/8/layout/orgChart1"/>
    <dgm:cxn modelId="{0CF4C874-849F-4812-A3E9-E261AFFBEC69}" type="presParOf" srcId="{93EA3676-D709-4CAA-AD3C-45D06DEBA22C}" destId="{C0D91759-A2E7-4A27-9988-FD91EBE92A96}" srcOrd="0" destOrd="0" presId="urn:microsoft.com/office/officeart/2005/8/layout/orgChart1"/>
    <dgm:cxn modelId="{FF1ECAB4-8C7A-4C93-9B72-78CC735FC209}" type="presParOf" srcId="{93EA3676-D709-4CAA-AD3C-45D06DEBA22C}" destId="{F8DF7ED7-90C8-4D82-A407-5B7238E56BF9}" srcOrd="1" destOrd="0" presId="urn:microsoft.com/office/officeart/2005/8/layout/orgChart1"/>
    <dgm:cxn modelId="{2318735E-6A2E-4184-AF78-C73932858E4B}" type="presParOf" srcId="{03487E87-326F-4430-BB4B-5D662F0BA204}" destId="{611B5820-ABE7-443F-9BFE-64FA681CA2B7}" srcOrd="1" destOrd="0" presId="urn:microsoft.com/office/officeart/2005/8/layout/orgChart1"/>
    <dgm:cxn modelId="{42C9EC2C-5C95-4847-A1A1-11669BF2C16B}" type="presParOf" srcId="{03487E87-326F-4430-BB4B-5D662F0BA204}" destId="{3AD36B0B-28C2-4EF6-9E46-BA3A215FEC5E}" srcOrd="2" destOrd="0" presId="urn:microsoft.com/office/officeart/2005/8/layout/orgChart1"/>
    <dgm:cxn modelId="{8B28C967-90FE-43F5-88BC-7E703295198C}" type="presParOf" srcId="{1332C4D5-3D39-4F6F-A7EA-3B571C2D0A33}" destId="{469F1C34-DD33-45D0-9CF6-24384715F753}" srcOrd="4" destOrd="0" presId="urn:microsoft.com/office/officeart/2005/8/layout/orgChart1"/>
    <dgm:cxn modelId="{86F7739A-3D1C-465D-BF10-E4B6C3756971}" type="presParOf" srcId="{1332C4D5-3D39-4F6F-A7EA-3B571C2D0A33}" destId="{E3F90563-178C-44E7-A6C5-8316E2F1F25F}" srcOrd="5" destOrd="0" presId="urn:microsoft.com/office/officeart/2005/8/layout/orgChart1"/>
    <dgm:cxn modelId="{01B105FA-BC3C-4983-A4E9-B9BDEF0EE7AD}" type="presParOf" srcId="{E3F90563-178C-44E7-A6C5-8316E2F1F25F}" destId="{08CA70C9-BE1E-428B-9C51-B879EDDBA874}" srcOrd="0" destOrd="0" presId="urn:microsoft.com/office/officeart/2005/8/layout/orgChart1"/>
    <dgm:cxn modelId="{4B7199E6-6AFA-4219-B809-8536710BC68B}" type="presParOf" srcId="{08CA70C9-BE1E-428B-9C51-B879EDDBA874}" destId="{E652A94A-3995-401D-A485-02090993C44A}" srcOrd="0" destOrd="0" presId="urn:microsoft.com/office/officeart/2005/8/layout/orgChart1"/>
    <dgm:cxn modelId="{1EB31D8E-71DB-4D75-A096-6A5A14B42C72}" type="presParOf" srcId="{08CA70C9-BE1E-428B-9C51-B879EDDBA874}" destId="{F26430C0-F8F8-402C-BD52-BDA5ED465229}" srcOrd="1" destOrd="0" presId="urn:microsoft.com/office/officeart/2005/8/layout/orgChart1"/>
    <dgm:cxn modelId="{8F540091-3457-4893-AFAB-2B38055B8C42}" type="presParOf" srcId="{E3F90563-178C-44E7-A6C5-8316E2F1F25F}" destId="{A44D70C0-8530-4DC1-86D7-D77CD61C290C}" srcOrd="1" destOrd="0" presId="urn:microsoft.com/office/officeart/2005/8/layout/orgChart1"/>
    <dgm:cxn modelId="{A669B46F-E81D-4DCD-9766-B9F484A4B289}" type="presParOf" srcId="{E3F90563-178C-44E7-A6C5-8316E2F1F25F}" destId="{60CF17EF-A59E-4C60-93B5-B6A34990896A}" srcOrd="2" destOrd="0" presId="urn:microsoft.com/office/officeart/2005/8/layout/orgChart1"/>
    <dgm:cxn modelId="{73838C44-76C8-4054-9562-D6006E49F831}" type="presParOf" srcId="{1332C4D5-3D39-4F6F-A7EA-3B571C2D0A33}" destId="{3AC6ABA6-4795-492A-8327-CCA38C488761}" srcOrd="6" destOrd="0" presId="urn:microsoft.com/office/officeart/2005/8/layout/orgChart1"/>
    <dgm:cxn modelId="{3983F476-B99B-47FE-8F57-27A9ECE76311}" type="presParOf" srcId="{1332C4D5-3D39-4F6F-A7EA-3B571C2D0A33}" destId="{E4DA9557-779D-4882-BDE2-E8CFE9AFF02E}" srcOrd="7" destOrd="0" presId="urn:microsoft.com/office/officeart/2005/8/layout/orgChart1"/>
    <dgm:cxn modelId="{C1F4205E-1118-4353-A842-06A264BB44C3}" type="presParOf" srcId="{E4DA9557-779D-4882-BDE2-E8CFE9AFF02E}" destId="{0A7B54C4-DC81-4719-9DE3-DE30B3F72C77}" srcOrd="0" destOrd="0" presId="urn:microsoft.com/office/officeart/2005/8/layout/orgChart1"/>
    <dgm:cxn modelId="{1F93E0E1-DC9F-49D9-B21C-1C7315B367D0}" type="presParOf" srcId="{0A7B54C4-DC81-4719-9DE3-DE30B3F72C77}" destId="{98831718-0FC2-437C-AD45-F47A150DB1FA}" srcOrd="0" destOrd="0" presId="urn:microsoft.com/office/officeart/2005/8/layout/orgChart1"/>
    <dgm:cxn modelId="{9845EE6C-AF8F-4225-8F91-FAB9D2B81EB8}" type="presParOf" srcId="{0A7B54C4-DC81-4719-9DE3-DE30B3F72C77}" destId="{BD59E217-9283-439B-B32E-1448F18F3354}" srcOrd="1" destOrd="0" presId="urn:microsoft.com/office/officeart/2005/8/layout/orgChart1"/>
    <dgm:cxn modelId="{C7576C96-412F-410F-AA0D-B5D9931404B6}" type="presParOf" srcId="{E4DA9557-779D-4882-BDE2-E8CFE9AFF02E}" destId="{0606234E-04E7-4E7B-99B6-41582F868EB6}" srcOrd="1" destOrd="0" presId="urn:microsoft.com/office/officeart/2005/8/layout/orgChart1"/>
    <dgm:cxn modelId="{71B9A4F9-95A6-4A71-A9AD-0D7007010580}" type="presParOf" srcId="{E4DA9557-779D-4882-BDE2-E8CFE9AFF02E}" destId="{65F8CF56-7FCF-4651-B44B-106BD8B1E760}" srcOrd="2" destOrd="0" presId="urn:microsoft.com/office/officeart/2005/8/layout/orgChart1"/>
    <dgm:cxn modelId="{327612EB-23CA-4BAD-AEB1-DCB28CA8A654}" type="presParOf" srcId="{1332C4D5-3D39-4F6F-A7EA-3B571C2D0A33}" destId="{684E94B8-30F3-410D-9EC3-1BE48FE4E361}" srcOrd="8" destOrd="0" presId="urn:microsoft.com/office/officeart/2005/8/layout/orgChart1"/>
    <dgm:cxn modelId="{3B45E060-811B-473F-98E1-89FB4E43D515}" type="presParOf" srcId="{1332C4D5-3D39-4F6F-A7EA-3B571C2D0A33}" destId="{34B6A90A-CE07-498B-B831-75E3B37AA485}" srcOrd="9" destOrd="0" presId="urn:microsoft.com/office/officeart/2005/8/layout/orgChart1"/>
    <dgm:cxn modelId="{BC31CFBB-5621-43AF-B88E-E34FD8A6E983}" type="presParOf" srcId="{34B6A90A-CE07-498B-B831-75E3B37AA485}" destId="{2B4A3E0A-3C27-42A2-97E1-D976B5BB5593}" srcOrd="0" destOrd="0" presId="urn:microsoft.com/office/officeart/2005/8/layout/orgChart1"/>
    <dgm:cxn modelId="{7AA235BE-6543-4A3B-8865-284562CD6507}" type="presParOf" srcId="{2B4A3E0A-3C27-42A2-97E1-D976B5BB5593}" destId="{4C1141ED-54C5-4143-8EFC-2000D76E5F70}" srcOrd="0" destOrd="0" presId="urn:microsoft.com/office/officeart/2005/8/layout/orgChart1"/>
    <dgm:cxn modelId="{1C3AFCC8-D602-46D4-BD25-E4EFEC050DE2}" type="presParOf" srcId="{2B4A3E0A-3C27-42A2-97E1-D976B5BB5593}" destId="{C8E82085-78CD-4A67-BEAB-541F09495071}" srcOrd="1" destOrd="0" presId="urn:microsoft.com/office/officeart/2005/8/layout/orgChart1"/>
    <dgm:cxn modelId="{190E0EFB-DE6D-4E82-A1A7-024433D24C5A}" type="presParOf" srcId="{34B6A90A-CE07-498B-B831-75E3B37AA485}" destId="{6A15D404-908B-45E5-AAA5-B7412E4ED790}" srcOrd="1" destOrd="0" presId="urn:microsoft.com/office/officeart/2005/8/layout/orgChart1"/>
    <dgm:cxn modelId="{CC7294C8-3EC4-4318-B09C-EF1614394E8E}" type="presParOf" srcId="{34B6A90A-CE07-498B-B831-75E3B37AA485}" destId="{29C7D935-3FB1-44E8-8138-C79CC6677758}" srcOrd="2" destOrd="0" presId="urn:microsoft.com/office/officeart/2005/8/layout/orgChart1"/>
    <dgm:cxn modelId="{665E2C6D-5D2E-4549-918F-9B70E1E3399F}" type="presParOf" srcId="{1332C4D5-3D39-4F6F-A7EA-3B571C2D0A33}" destId="{018DB904-12F2-491C-A550-C50993CD2322}" srcOrd="10" destOrd="0" presId="urn:microsoft.com/office/officeart/2005/8/layout/orgChart1"/>
    <dgm:cxn modelId="{D3D0E3CB-0FE6-4FA5-9F59-97D3BFEDA594}" type="presParOf" srcId="{1332C4D5-3D39-4F6F-A7EA-3B571C2D0A33}" destId="{8079F255-237A-4CE1-B0A0-F81D0133D128}" srcOrd="11" destOrd="0" presId="urn:microsoft.com/office/officeart/2005/8/layout/orgChart1"/>
    <dgm:cxn modelId="{138B32BF-FD6A-4368-9D4E-98720CF0FDC1}" type="presParOf" srcId="{8079F255-237A-4CE1-B0A0-F81D0133D128}" destId="{39610DFD-C53B-40A8-9546-12E4D5BAFC6A}" srcOrd="0" destOrd="0" presId="urn:microsoft.com/office/officeart/2005/8/layout/orgChart1"/>
    <dgm:cxn modelId="{4CEE0954-3CDB-4354-8E2E-A91F53FA5148}" type="presParOf" srcId="{39610DFD-C53B-40A8-9546-12E4D5BAFC6A}" destId="{06B1BE71-A321-457C-9683-335B5CB6E555}" srcOrd="0" destOrd="0" presId="urn:microsoft.com/office/officeart/2005/8/layout/orgChart1"/>
    <dgm:cxn modelId="{391838BB-A583-40FC-8208-DD5927A9752C}" type="presParOf" srcId="{39610DFD-C53B-40A8-9546-12E4D5BAFC6A}" destId="{90139778-1A1B-4712-804A-4FF75AB39288}" srcOrd="1" destOrd="0" presId="urn:microsoft.com/office/officeart/2005/8/layout/orgChart1"/>
    <dgm:cxn modelId="{1DD8BB8C-D01D-4AB6-92E4-105123144CF3}" type="presParOf" srcId="{8079F255-237A-4CE1-B0A0-F81D0133D128}" destId="{6CFAB314-E3DD-4C62-9A55-AC1A35BD28E5}" srcOrd="1" destOrd="0" presId="urn:microsoft.com/office/officeart/2005/8/layout/orgChart1"/>
    <dgm:cxn modelId="{AA4D031D-E26B-4920-B271-8E530BA01DA6}" type="presParOf" srcId="{8079F255-237A-4CE1-B0A0-F81D0133D128}" destId="{DD82760E-E186-463A-B87A-7EFBC8EE1463}" srcOrd="2" destOrd="0" presId="urn:microsoft.com/office/officeart/2005/8/layout/orgChart1"/>
    <dgm:cxn modelId="{5B4AF59F-B283-4262-8D24-4518952F473A}" type="presParOf" srcId="{093F2C9A-ECCC-40F3-B008-BBE54036670B}" destId="{FBCB5F35-597C-4600-9EFA-33C608CEF0EF}" srcOrd="2" destOrd="0" presId="urn:microsoft.com/office/officeart/2005/8/layout/orgChart1"/>
    <dgm:cxn modelId="{57D997B4-C276-4EEF-97C1-E4A30413DE2F}" type="presParOf" srcId="{9E0D1CC5-03BC-4573-8B8C-69DB982E30EC}" destId="{584246DC-3C68-4542-970F-D3186C080E0C}" srcOrd="10" destOrd="0" presId="urn:microsoft.com/office/officeart/2005/8/layout/orgChart1"/>
    <dgm:cxn modelId="{D667D0F5-B4C4-4D03-80E5-059229AAB712}" type="presParOf" srcId="{9E0D1CC5-03BC-4573-8B8C-69DB982E30EC}" destId="{2910B75F-79E2-443D-9536-FF0E83757B19}" srcOrd="11" destOrd="0" presId="urn:microsoft.com/office/officeart/2005/8/layout/orgChart1"/>
    <dgm:cxn modelId="{712A66CA-173D-4D01-8870-FF1486DE2683}" type="presParOf" srcId="{2910B75F-79E2-443D-9536-FF0E83757B19}" destId="{C3A8BCE0-B442-4F1A-B1F4-14EB299D4F72}" srcOrd="0" destOrd="0" presId="urn:microsoft.com/office/officeart/2005/8/layout/orgChart1"/>
    <dgm:cxn modelId="{0C6B23B3-AC21-4A17-9093-EE94588E28DC}" type="presParOf" srcId="{C3A8BCE0-B442-4F1A-B1F4-14EB299D4F72}" destId="{CC0A5FD4-9709-4B56-83E4-C03A17BBB798}" srcOrd="0" destOrd="0" presId="urn:microsoft.com/office/officeart/2005/8/layout/orgChart1"/>
    <dgm:cxn modelId="{5AA84CEC-894B-433C-908C-69CDD62C6F1C}" type="presParOf" srcId="{C3A8BCE0-B442-4F1A-B1F4-14EB299D4F72}" destId="{9BEDBBBE-DFF8-4F9B-B4CF-8AE6EE78E4D1}" srcOrd="1" destOrd="0" presId="urn:microsoft.com/office/officeart/2005/8/layout/orgChart1"/>
    <dgm:cxn modelId="{67504BA6-2FEB-4B87-A735-B194FA12D3AA}" type="presParOf" srcId="{2910B75F-79E2-443D-9536-FF0E83757B19}" destId="{AF39C9C8-9F92-4ED3-9C17-15E9D41A9D83}" srcOrd="1" destOrd="0" presId="urn:microsoft.com/office/officeart/2005/8/layout/orgChart1"/>
    <dgm:cxn modelId="{BE6B3523-B54A-4753-B05C-74805DF8BD59}" type="presParOf" srcId="{AF39C9C8-9F92-4ED3-9C17-15E9D41A9D83}" destId="{B609C2E6-68B2-4133-9329-E2581B87BC9D}" srcOrd="0" destOrd="0" presId="urn:microsoft.com/office/officeart/2005/8/layout/orgChart1"/>
    <dgm:cxn modelId="{C1D1FC3A-3756-472B-8AA9-23EC6FB8EA6C}" type="presParOf" srcId="{AF39C9C8-9F92-4ED3-9C17-15E9D41A9D83}" destId="{1749267E-71AE-4ABD-972D-39F3B6AAC130}" srcOrd="1" destOrd="0" presId="urn:microsoft.com/office/officeart/2005/8/layout/orgChart1"/>
    <dgm:cxn modelId="{8ABD6651-FD7E-4DCE-8E34-DADE9A3EE85A}" type="presParOf" srcId="{1749267E-71AE-4ABD-972D-39F3B6AAC130}" destId="{F0A1179C-718B-47D6-9CAB-8C386546C96F}" srcOrd="0" destOrd="0" presId="urn:microsoft.com/office/officeart/2005/8/layout/orgChart1"/>
    <dgm:cxn modelId="{0D91AC27-4105-4127-A627-C0745B44C046}" type="presParOf" srcId="{F0A1179C-718B-47D6-9CAB-8C386546C96F}" destId="{7B615C0D-B4F8-45BA-BD16-2B751A3549AF}" srcOrd="0" destOrd="0" presId="urn:microsoft.com/office/officeart/2005/8/layout/orgChart1"/>
    <dgm:cxn modelId="{3CDBDA67-54AC-4EF9-8243-C8824BFD0BF4}" type="presParOf" srcId="{F0A1179C-718B-47D6-9CAB-8C386546C96F}" destId="{50497864-74B6-4942-8310-E2C3B1533A2D}" srcOrd="1" destOrd="0" presId="urn:microsoft.com/office/officeart/2005/8/layout/orgChart1"/>
    <dgm:cxn modelId="{207A5FB5-8E34-46E4-AE58-C3EC5082E743}" type="presParOf" srcId="{1749267E-71AE-4ABD-972D-39F3B6AAC130}" destId="{62182CDF-51DD-4E45-9475-D5BF7DB6E403}" srcOrd="1" destOrd="0" presId="urn:microsoft.com/office/officeart/2005/8/layout/orgChart1"/>
    <dgm:cxn modelId="{16D3D5CA-D19D-4B71-9836-9097A6305ECF}" type="presParOf" srcId="{1749267E-71AE-4ABD-972D-39F3B6AAC130}" destId="{675CA548-BE1D-4557-9797-3D747E542379}" srcOrd="2" destOrd="0" presId="urn:microsoft.com/office/officeart/2005/8/layout/orgChart1"/>
    <dgm:cxn modelId="{EA5248D0-7A17-4CAD-A0D6-4846506A9BF0}" type="presParOf" srcId="{AF39C9C8-9F92-4ED3-9C17-15E9D41A9D83}" destId="{6EC9A613-07F2-411F-8C72-6525F6F4A7F1}" srcOrd="2" destOrd="0" presId="urn:microsoft.com/office/officeart/2005/8/layout/orgChart1"/>
    <dgm:cxn modelId="{5C0351AB-485B-4EE1-A21B-16CC1E204C41}" type="presParOf" srcId="{AF39C9C8-9F92-4ED3-9C17-15E9D41A9D83}" destId="{139DED60-4083-4E85-A548-33FE599D3C81}" srcOrd="3" destOrd="0" presId="urn:microsoft.com/office/officeart/2005/8/layout/orgChart1"/>
    <dgm:cxn modelId="{1040104C-31F4-4F97-96B7-7778BDAB6E3E}" type="presParOf" srcId="{139DED60-4083-4E85-A548-33FE599D3C81}" destId="{E89F5CA7-0CD9-47E6-B7EF-C7B95EF5017C}" srcOrd="0" destOrd="0" presId="urn:microsoft.com/office/officeart/2005/8/layout/orgChart1"/>
    <dgm:cxn modelId="{8588363A-9A55-4C61-B51E-0A69CB171DFA}" type="presParOf" srcId="{E89F5CA7-0CD9-47E6-B7EF-C7B95EF5017C}" destId="{032F8675-1A73-4278-BB95-FCF6FB8F8248}" srcOrd="0" destOrd="0" presId="urn:microsoft.com/office/officeart/2005/8/layout/orgChart1"/>
    <dgm:cxn modelId="{5F7E682C-5E17-4718-A38F-83966300F788}" type="presParOf" srcId="{E89F5CA7-0CD9-47E6-B7EF-C7B95EF5017C}" destId="{41955620-984E-4292-9580-814A051D02B8}" srcOrd="1" destOrd="0" presId="urn:microsoft.com/office/officeart/2005/8/layout/orgChart1"/>
    <dgm:cxn modelId="{9CFF5359-69C4-479B-9266-37A3170EC83F}" type="presParOf" srcId="{139DED60-4083-4E85-A548-33FE599D3C81}" destId="{7FC66D31-399C-4C1D-BD91-0B0A3DDFF0EB}" srcOrd="1" destOrd="0" presId="urn:microsoft.com/office/officeart/2005/8/layout/orgChart1"/>
    <dgm:cxn modelId="{50EE8AF9-C332-4027-AD6A-A0FCAA8D82A6}" type="presParOf" srcId="{139DED60-4083-4E85-A548-33FE599D3C81}" destId="{297A61A2-D1C2-4B93-B6FA-70C501560373}" srcOrd="2" destOrd="0" presId="urn:microsoft.com/office/officeart/2005/8/layout/orgChart1"/>
    <dgm:cxn modelId="{47A0F8D4-DA1E-4D33-8778-A704601609BA}" type="presParOf" srcId="{AF39C9C8-9F92-4ED3-9C17-15E9D41A9D83}" destId="{3D23D742-65C6-49A0-952A-4948AC7C7EA6}" srcOrd="4" destOrd="0" presId="urn:microsoft.com/office/officeart/2005/8/layout/orgChart1"/>
    <dgm:cxn modelId="{330C89C9-EED6-487D-BEC0-E35DFD2C96A1}" type="presParOf" srcId="{AF39C9C8-9F92-4ED3-9C17-15E9D41A9D83}" destId="{7D586A93-6569-44D8-B9EF-CB8AA064F1C4}" srcOrd="5" destOrd="0" presId="urn:microsoft.com/office/officeart/2005/8/layout/orgChart1"/>
    <dgm:cxn modelId="{55B3CA4E-635C-438E-AC49-53483BCECFC2}" type="presParOf" srcId="{7D586A93-6569-44D8-B9EF-CB8AA064F1C4}" destId="{EA5B2EAD-9921-42F8-A5D3-24133866B2B3}" srcOrd="0" destOrd="0" presId="urn:microsoft.com/office/officeart/2005/8/layout/orgChart1"/>
    <dgm:cxn modelId="{5FC4FA25-AF68-475A-95AC-5F2AAF8111BD}" type="presParOf" srcId="{EA5B2EAD-9921-42F8-A5D3-24133866B2B3}" destId="{71B2BD60-89B3-4281-9789-05BB10A1E68D}" srcOrd="0" destOrd="0" presId="urn:microsoft.com/office/officeart/2005/8/layout/orgChart1"/>
    <dgm:cxn modelId="{615A40D1-41ED-44B4-85E9-C4520C3716D9}" type="presParOf" srcId="{EA5B2EAD-9921-42F8-A5D3-24133866B2B3}" destId="{712904A7-5C12-4ED0-B9B3-321783F58396}" srcOrd="1" destOrd="0" presId="urn:microsoft.com/office/officeart/2005/8/layout/orgChart1"/>
    <dgm:cxn modelId="{27E515BD-CBF7-41F1-A1AB-4059085F7C1C}" type="presParOf" srcId="{7D586A93-6569-44D8-B9EF-CB8AA064F1C4}" destId="{0DC4CF6C-5116-4827-B77E-91774637ECB1}" srcOrd="1" destOrd="0" presId="urn:microsoft.com/office/officeart/2005/8/layout/orgChart1"/>
    <dgm:cxn modelId="{AC1463DB-5F65-4452-9CFA-0C62D9815272}" type="presParOf" srcId="{7D586A93-6569-44D8-B9EF-CB8AA064F1C4}" destId="{1A097232-C3C7-4392-9E59-82110BF3E528}" srcOrd="2" destOrd="0" presId="urn:microsoft.com/office/officeart/2005/8/layout/orgChart1"/>
    <dgm:cxn modelId="{E699C530-9B69-4904-94F9-C3F20ED56CF7}" type="presParOf" srcId="{AF39C9C8-9F92-4ED3-9C17-15E9D41A9D83}" destId="{F9F34FC6-01E7-4493-AA9E-B393F300A3F0}" srcOrd="6" destOrd="0" presId="urn:microsoft.com/office/officeart/2005/8/layout/orgChart1"/>
    <dgm:cxn modelId="{24DE12E1-4448-43EF-87C6-6E26506600DE}" type="presParOf" srcId="{AF39C9C8-9F92-4ED3-9C17-15E9D41A9D83}" destId="{8CDA129A-107C-4C32-BD68-B9DD93B65038}" srcOrd="7" destOrd="0" presId="urn:microsoft.com/office/officeart/2005/8/layout/orgChart1"/>
    <dgm:cxn modelId="{E71D2D4E-FF7D-4040-BF6E-CB4B6B7AC561}" type="presParOf" srcId="{8CDA129A-107C-4C32-BD68-B9DD93B65038}" destId="{2C257E32-8304-41DD-829F-E5C876C0BE01}" srcOrd="0" destOrd="0" presId="urn:microsoft.com/office/officeart/2005/8/layout/orgChart1"/>
    <dgm:cxn modelId="{928725E1-FF10-4410-9B03-17CAD8DCC33C}" type="presParOf" srcId="{2C257E32-8304-41DD-829F-E5C876C0BE01}" destId="{19D47848-8F97-4D47-B94A-CAADE84F6B76}" srcOrd="0" destOrd="0" presId="urn:microsoft.com/office/officeart/2005/8/layout/orgChart1"/>
    <dgm:cxn modelId="{64227E85-1AC4-49E5-90E5-5C80CFC76266}" type="presParOf" srcId="{2C257E32-8304-41DD-829F-E5C876C0BE01}" destId="{2F770EF9-916B-485E-A742-898C59EFCDDA}" srcOrd="1" destOrd="0" presId="urn:microsoft.com/office/officeart/2005/8/layout/orgChart1"/>
    <dgm:cxn modelId="{09F99DF7-2319-4D01-B7F6-AB8CA3745D12}" type="presParOf" srcId="{8CDA129A-107C-4C32-BD68-B9DD93B65038}" destId="{96BD0811-3CC6-44D2-8F30-1859A46D721D}" srcOrd="1" destOrd="0" presId="urn:microsoft.com/office/officeart/2005/8/layout/orgChart1"/>
    <dgm:cxn modelId="{9BCFFF09-7F91-4122-A907-12F77B226E41}" type="presParOf" srcId="{8CDA129A-107C-4C32-BD68-B9DD93B65038}" destId="{DDB4F231-00BB-4D35-8EA1-5EE1FCE4B920}" srcOrd="2" destOrd="0" presId="urn:microsoft.com/office/officeart/2005/8/layout/orgChart1"/>
    <dgm:cxn modelId="{2F207B5E-6DD0-451C-8EFE-0EDB6447FDD0}" type="presParOf" srcId="{2910B75F-79E2-443D-9536-FF0E83757B19}" destId="{49DB4685-3C16-4642-9B45-019DDB3D94DD}" srcOrd="2" destOrd="0" presId="urn:microsoft.com/office/officeart/2005/8/layout/orgChart1"/>
    <dgm:cxn modelId="{41067EB6-313F-4702-B4A2-89DB4F7E6E4E}" type="presParOf" srcId="{0B375FEE-F625-4726-B7E1-A6EB0A6E11C3}" destId="{B6BB1288-4816-46DB-B0A3-CB76A329DE2C}" srcOrd="2" destOrd="0" presId="urn:microsoft.com/office/officeart/2005/8/layout/orgChart1"/>
    <dgm:cxn modelId="{81BDA957-9AC5-4624-8F4D-C6AA2A9BB20A}" type="presParOf" srcId="{B6BB1288-4816-46DB-B0A3-CB76A329DE2C}" destId="{F6CBE647-6225-463F-900D-A3850CDE8D73}" srcOrd="0" destOrd="0" presId="urn:microsoft.com/office/officeart/2005/8/layout/orgChart1"/>
    <dgm:cxn modelId="{E20F8371-37CA-401A-A0E3-C4107D57BE8B}" type="presParOf" srcId="{B6BB1288-4816-46DB-B0A3-CB76A329DE2C}" destId="{ED63AE5D-9DA3-4833-91C5-73E68C9C95F0}" srcOrd="1" destOrd="0" presId="urn:microsoft.com/office/officeart/2005/8/layout/orgChart1"/>
    <dgm:cxn modelId="{6A8A074E-F02D-446D-A0E6-F458B6371FAB}" type="presParOf" srcId="{ED63AE5D-9DA3-4833-91C5-73E68C9C95F0}" destId="{E7376928-4DCA-4C8F-8B09-8672E89052B0}" srcOrd="0" destOrd="0" presId="urn:microsoft.com/office/officeart/2005/8/layout/orgChart1"/>
    <dgm:cxn modelId="{56BE4AB7-B7F1-4D6C-8F8D-C5C110ADE33A}" type="presParOf" srcId="{E7376928-4DCA-4C8F-8B09-8672E89052B0}" destId="{986F47EA-17DE-4E5A-B548-B3B62F2D2460}" srcOrd="0" destOrd="0" presId="urn:microsoft.com/office/officeart/2005/8/layout/orgChart1"/>
    <dgm:cxn modelId="{A78098B6-655D-438C-97D7-B477A222E8D9}" type="presParOf" srcId="{E7376928-4DCA-4C8F-8B09-8672E89052B0}" destId="{0C498688-B47B-4D34-A1CD-0F54354C2252}" srcOrd="1" destOrd="0" presId="urn:microsoft.com/office/officeart/2005/8/layout/orgChart1"/>
    <dgm:cxn modelId="{B659C42A-659C-43B2-B6E2-F44F41DAAB2A}" type="presParOf" srcId="{ED63AE5D-9DA3-4833-91C5-73E68C9C95F0}" destId="{E4DF440A-BFBD-48B9-A320-C64AF8485ADB}" srcOrd="1" destOrd="0" presId="urn:microsoft.com/office/officeart/2005/8/layout/orgChart1"/>
    <dgm:cxn modelId="{3DCBC3DB-1C4E-4D1F-AC13-D9BF65DA39C2}" type="presParOf" srcId="{ED63AE5D-9DA3-4833-91C5-73E68C9C95F0}" destId="{DCA9DEC2-7671-4C46-B44C-4C78BEA7ED9C}" srcOrd="2" destOrd="0" presId="urn:microsoft.com/office/officeart/2005/8/layout/orgChart1"/>
    <dgm:cxn modelId="{22F39A3C-C286-4FA8-AEF8-BA4BD17ADFF8}" type="presParOf" srcId="{B6BB1288-4816-46DB-B0A3-CB76A329DE2C}" destId="{257E4D50-F24E-477E-A43E-74DE9D9E1E67}" srcOrd="2" destOrd="0" presId="urn:microsoft.com/office/officeart/2005/8/layout/orgChart1"/>
    <dgm:cxn modelId="{83B62D85-5091-4B9C-BBA7-A7429B2B93EE}" type="presParOf" srcId="{B6BB1288-4816-46DB-B0A3-CB76A329DE2C}" destId="{F3F51A50-CB5A-4A9E-880D-1838DF3BD803}" srcOrd="3" destOrd="0" presId="urn:microsoft.com/office/officeart/2005/8/layout/orgChart1"/>
    <dgm:cxn modelId="{094843D5-85C2-46B5-8893-49A75F53053F}" type="presParOf" srcId="{F3F51A50-CB5A-4A9E-880D-1838DF3BD803}" destId="{4DE699E3-EF10-42CD-AF3D-E34869E1DC9F}" srcOrd="0" destOrd="0" presId="urn:microsoft.com/office/officeart/2005/8/layout/orgChart1"/>
    <dgm:cxn modelId="{E47DFE75-7EA7-4C25-90FA-1D52904F0096}" type="presParOf" srcId="{4DE699E3-EF10-42CD-AF3D-E34869E1DC9F}" destId="{78175B51-A0E8-4912-920A-35054A770604}" srcOrd="0" destOrd="0" presId="urn:microsoft.com/office/officeart/2005/8/layout/orgChart1"/>
    <dgm:cxn modelId="{911030CC-32BE-4612-B589-3A49B5DC1AFA}" type="presParOf" srcId="{4DE699E3-EF10-42CD-AF3D-E34869E1DC9F}" destId="{1A6429DE-ED24-4CC9-AF09-D81A452239AA}" srcOrd="1" destOrd="0" presId="urn:microsoft.com/office/officeart/2005/8/layout/orgChart1"/>
    <dgm:cxn modelId="{D9724963-3915-4084-ACC8-715F30743471}" type="presParOf" srcId="{F3F51A50-CB5A-4A9E-880D-1838DF3BD803}" destId="{D6C8DD72-577B-4AB0-9BEF-49738FCE2F6C}" srcOrd="1" destOrd="0" presId="urn:microsoft.com/office/officeart/2005/8/layout/orgChart1"/>
    <dgm:cxn modelId="{5442E0B0-8D8B-4338-BF25-96697DD91CC8}" type="presParOf" srcId="{F3F51A50-CB5A-4A9E-880D-1838DF3BD803}" destId="{D891C9F9-35C4-4CF3-872D-D4A297F92752}" srcOrd="2" destOrd="0" presId="urn:microsoft.com/office/officeart/2005/8/layout/orgChart1"/>
  </dgm:cxnLst>
  <dgm:bg>
    <a:noFill/>
  </dgm:bg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7E4D50-F24E-477E-A43E-74DE9D9E1E67}">
      <dsp:nvSpPr>
        <dsp:cNvPr id="0" name=""/>
        <dsp:cNvSpPr/>
      </dsp:nvSpPr>
      <dsp:spPr>
        <a:xfrm>
          <a:off x="4129528" y="450713"/>
          <a:ext cx="167422" cy="447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7064"/>
              </a:lnTo>
              <a:lnTo>
                <a:pt x="167422" y="44706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CBE647-6225-463F-900D-A3850CDE8D73}">
      <dsp:nvSpPr>
        <dsp:cNvPr id="0" name=""/>
        <dsp:cNvSpPr/>
      </dsp:nvSpPr>
      <dsp:spPr>
        <a:xfrm>
          <a:off x="3983524" y="450713"/>
          <a:ext cx="146004" cy="377073"/>
        </a:xfrm>
        <a:custGeom>
          <a:avLst/>
          <a:gdLst/>
          <a:ahLst/>
          <a:cxnLst/>
          <a:rect l="0" t="0" r="0" b="0"/>
          <a:pathLst>
            <a:path>
              <a:moveTo>
                <a:pt x="146004" y="0"/>
              </a:moveTo>
              <a:lnTo>
                <a:pt x="146004" y="377073"/>
              </a:lnTo>
              <a:lnTo>
                <a:pt x="0" y="37707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F34FC6-01E7-4493-AA9E-B393F300A3F0}">
      <dsp:nvSpPr>
        <dsp:cNvPr id="0" name=""/>
        <dsp:cNvSpPr/>
      </dsp:nvSpPr>
      <dsp:spPr>
        <a:xfrm>
          <a:off x="6936187" y="1734447"/>
          <a:ext cx="135214" cy="2426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6999"/>
              </a:lnTo>
              <a:lnTo>
                <a:pt x="135214" y="2426999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3D23D742-65C6-49A0-952A-4948AC7C7EA6}">
      <dsp:nvSpPr>
        <dsp:cNvPr id="0" name=""/>
        <dsp:cNvSpPr/>
      </dsp:nvSpPr>
      <dsp:spPr>
        <a:xfrm>
          <a:off x="6936187" y="1734447"/>
          <a:ext cx="135214" cy="1786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6986"/>
              </a:lnTo>
              <a:lnTo>
                <a:pt x="135214" y="1786986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6EC9A613-07F2-411F-8C72-6525F6F4A7F1}">
      <dsp:nvSpPr>
        <dsp:cNvPr id="0" name=""/>
        <dsp:cNvSpPr/>
      </dsp:nvSpPr>
      <dsp:spPr>
        <a:xfrm>
          <a:off x="6936187" y="1734447"/>
          <a:ext cx="135214" cy="1146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6972"/>
              </a:lnTo>
              <a:lnTo>
                <a:pt x="135214" y="1146972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B609C2E6-68B2-4133-9329-E2581B87BC9D}">
      <dsp:nvSpPr>
        <dsp:cNvPr id="0" name=""/>
        <dsp:cNvSpPr/>
      </dsp:nvSpPr>
      <dsp:spPr>
        <a:xfrm>
          <a:off x="6936187" y="1734447"/>
          <a:ext cx="135214" cy="4608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807"/>
              </a:lnTo>
              <a:lnTo>
                <a:pt x="135214" y="460807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584246DC-3C68-4542-970F-D3186C080E0C}">
      <dsp:nvSpPr>
        <dsp:cNvPr id="0" name=""/>
        <dsp:cNvSpPr/>
      </dsp:nvSpPr>
      <dsp:spPr>
        <a:xfrm>
          <a:off x="4129528" y="450713"/>
          <a:ext cx="3167229" cy="833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8369"/>
              </a:lnTo>
              <a:lnTo>
                <a:pt x="3167229" y="738369"/>
              </a:lnTo>
              <a:lnTo>
                <a:pt x="3167229" y="833019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018DB904-12F2-491C-A550-C50993CD2322}">
      <dsp:nvSpPr>
        <dsp:cNvPr id="0" name=""/>
        <dsp:cNvSpPr/>
      </dsp:nvSpPr>
      <dsp:spPr>
        <a:xfrm>
          <a:off x="4992384" y="1860927"/>
          <a:ext cx="143985" cy="4000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0541"/>
              </a:lnTo>
              <a:lnTo>
                <a:pt x="143985" y="400054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4E94B8-30F3-410D-9EC3-1BE48FE4E361}">
      <dsp:nvSpPr>
        <dsp:cNvPr id="0" name=""/>
        <dsp:cNvSpPr/>
      </dsp:nvSpPr>
      <dsp:spPr>
        <a:xfrm>
          <a:off x="4992384" y="1860927"/>
          <a:ext cx="143985" cy="3265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5846"/>
              </a:lnTo>
              <a:lnTo>
                <a:pt x="143985" y="3265846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3AC6ABA6-4795-492A-8327-CCA38C488761}">
      <dsp:nvSpPr>
        <dsp:cNvPr id="0" name=""/>
        <dsp:cNvSpPr/>
      </dsp:nvSpPr>
      <dsp:spPr>
        <a:xfrm>
          <a:off x="4992384" y="1860927"/>
          <a:ext cx="143985" cy="25530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3039"/>
              </a:lnTo>
              <a:lnTo>
                <a:pt x="143985" y="255303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9F1C34-DD33-45D0-9CF6-24384715F753}">
      <dsp:nvSpPr>
        <dsp:cNvPr id="0" name=""/>
        <dsp:cNvSpPr/>
      </dsp:nvSpPr>
      <dsp:spPr>
        <a:xfrm>
          <a:off x="4992384" y="1860927"/>
          <a:ext cx="159976" cy="18294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9434"/>
              </a:lnTo>
              <a:lnTo>
                <a:pt x="159976" y="1829434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D9A86B39-0FED-4A06-94D3-F7B7E46FDA99}">
      <dsp:nvSpPr>
        <dsp:cNvPr id="0" name=""/>
        <dsp:cNvSpPr/>
      </dsp:nvSpPr>
      <dsp:spPr>
        <a:xfrm>
          <a:off x="4992384" y="1860927"/>
          <a:ext cx="143985" cy="1167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7826"/>
              </a:lnTo>
              <a:lnTo>
                <a:pt x="143985" y="116782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2A6274-B10E-4EC9-A952-D7D71E1471CD}">
      <dsp:nvSpPr>
        <dsp:cNvPr id="0" name=""/>
        <dsp:cNvSpPr/>
      </dsp:nvSpPr>
      <dsp:spPr>
        <a:xfrm>
          <a:off x="4992384" y="1860927"/>
          <a:ext cx="115193" cy="477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743"/>
              </a:lnTo>
              <a:lnTo>
                <a:pt x="115193" y="4777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D44D1B-20F3-4005-859A-E2A0B5CB0145}">
      <dsp:nvSpPr>
        <dsp:cNvPr id="0" name=""/>
        <dsp:cNvSpPr/>
      </dsp:nvSpPr>
      <dsp:spPr>
        <a:xfrm>
          <a:off x="4129528" y="450713"/>
          <a:ext cx="1223426" cy="833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8369"/>
              </a:lnTo>
              <a:lnTo>
                <a:pt x="1223426" y="738369"/>
              </a:lnTo>
              <a:lnTo>
                <a:pt x="1223426" y="833019"/>
              </a:lnTo>
            </a:path>
          </a:pathLst>
        </a:custGeom>
        <a:noFill/>
        <a:ln w="2540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563588-7456-4D66-ABE7-044F967F345C}">
      <dsp:nvSpPr>
        <dsp:cNvPr id="0" name=""/>
        <dsp:cNvSpPr/>
      </dsp:nvSpPr>
      <dsp:spPr>
        <a:xfrm>
          <a:off x="3880644" y="1764541"/>
          <a:ext cx="156226" cy="1116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6878"/>
              </a:lnTo>
              <a:lnTo>
                <a:pt x="156226" y="1116878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651A8D28-EAF4-4953-AEC7-C9057BD75A71}">
      <dsp:nvSpPr>
        <dsp:cNvPr id="0" name=""/>
        <dsp:cNvSpPr/>
      </dsp:nvSpPr>
      <dsp:spPr>
        <a:xfrm>
          <a:off x="3880644" y="1764541"/>
          <a:ext cx="156226" cy="430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0713"/>
              </a:lnTo>
              <a:lnTo>
                <a:pt x="156226" y="43071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4CA691-A8B4-473D-A3DA-D0A5BDB9E162}">
      <dsp:nvSpPr>
        <dsp:cNvPr id="0" name=""/>
        <dsp:cNvSpPr/>
      </dsp:nvSpPr>
      <dsp:spPr>
        <a:xfrm>
          <a:off x="4129528" y="450713"/>
          <a:ext cx="111686" cy="863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8464"/>
              </a:lnTo>
              <a:lnTo>
                <a:pt x="111686" y="768464"/>
              </a:lnTo>
              <a:lnTo>
                <a:pt x="111686" y="863114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98E45-935A-4776-A331-7089940448D4}">
      <dsp:nvSpPr>
        <dsp:cNvPr id="0" name=""/>
        <dsp:cNvSpPr/>
      </dsp:nvSpPr>
      <dsp:spPr>
        <a:xfrm>
          <a:off x="2753192" y="1803150"/>
          <a:ext cx="192950" cy="1625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5982"/>
              </a:lnTo>
              <a:lnTo>
                <a:pt x="192950" y="162598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380284-5C7A-4A75-A2CD-CC43EA1A4096}">
      <dsp:nvSpPr>
        <dsp:cNvPr id="0" name=""/>
        <dsp:cNvSpPr/>
      </dsp:nvSpPr>
      <dsp:spPr>
        <a:xfrm>
          <a:off x="2753192" y="1803150"/>
          <a:ext cx="192950" cy="985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968"/>
              </a:lnTo>
              <a:lnTo>
                <a:pt x="192950" y="985968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E812C-4027-48B8-8908-53D7107EDD42}">
      <dsp:nvSpPr>
        <dsp:cNvPr id="0" name=""/>
        <dsp:cNvSpPr/>
      </dsp:nvSpPr>
      <dsp:spPr>
        <a:xfrm>
          <a:off x="2753192" y="1803150"/>
          <a:ext cx="192950" cy="3459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954"/>
              </a:lnTo>
              <a:lnTo>
                <a:pt x="192950" y="345954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A3B55-C47C-4744-820E-AEAAA7B04EF1}">
      <dsp:nvSpPr>
        <dsp:cNvPr id="0" name=""/>
        <dsp:cNvSpPr/>
      </dsp:nvSpPr>
      <dsp:spPr>
        <a:xfrm>
          <a:off x="3113763" y="450713"/>
          <a:ext cx="1015764" cy="901722"/>
        </a:xfrm>
        <a:custGeom>
          <a:avLst/>
          <a:gdLst/>
          <a:ahLst/>
          <a:cxnLst/>
          <a:rect l="0" t="0" r="0" b="0"/>
          <a:pathLst>
            <a:path>
              <a:moveTo>
                <a:pt x="1015764" y="0"/>
              </a:moveTo>
              <a:lnTo>
                <a:pt x="1015764" y="807072"/>
              </a:lnTo>
              <a:lnTo>
                <a:pt x="0" y="807072"/>
              </a:lnTo>
              <a:lnTo>
                <a:pt x="0" y="901722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C8EA1F44-DB86-4C20-8CD1-D527C8CAF6B2}">
      <dsp:nvSpPr>
        <dsp:cNvPr id="0" name=""/>
        <dsp:cNvSpPr/>
      </dsp:nvSpPr>
      <dsp:spPr>
        <a:xfrm>
          <a:off x="1632339" y="1805764"/>
          <a:ext cx="223076" cy="3338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8140"/>
              </a:lnTo>
              <a:lnTo>
                <a:pt x="223076" y="3338140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0F8604F4-9146-4A78-BC4B-46AA07CEDEC6}">
      <dsp:nvSpPr>
        <dsp:cNvPr id="0" name=""/>
        <dsp:cNvSpPr/>
      </dsp:nvSpPr>
      <dsp:spPr>
        <a:xfrm>
          <a:off x="1632339" y="1805764"/>
          <a:ext cx="223076" cy="26981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8126"/>
              </a:lnTo>
              <a:lnTo>
                <a:pt x="223076" y="2698126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9F9EC923-F781-40F7-93BA-D25120C45D36}">
      <dsp:nvSpPr>
        <dsp:cNvPr id="0" name=""/>
        <dsp:cNvSpPr/>
      </dsp:nvSpPr>
      <dsp:spPr>
        <a:xfrm>
          <a:off x="1632339" y="1805764"/>
          <a:ext cx="223076" cy="2058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8113"/>
              </a:lnTo>
              <a:lnTo>
                <a:pt x="223076" y="2058113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513603BA-D474-4C0C-9B04-A0DEC79BB888}">
      <dsp:nvSpPr>
        <dsp:cNvPr id="0" name=""/>
        <dsp:cNvSpPr/>
      </dsp:nvSpPr>
      <dsp:spPr>
        <a:xfrm>
          <a:off x="1632339" y="1805764"/>
          <a:ext cx="223076" cy="1418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8099"/>
              </a:lnTo>
              <a:lnTo>
                <a:pt x="223076" y="1418099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65CDF042-945F-4F31-8F46-7F4034A01AF2}">
      <dsp:nvSpPr>
        <dsp:cNvPr id="0" name=""/>
        <dsp:cNvSpPr/>
      </dsp:nvSpPr>
      <dsp:spPr>
        <a:xfrm>
          <a:off x="1632339" y="1805764"/>
          <a:ext cx="123288" cy="5614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1456"/>
              </a:lnTo>
              <a:lnTo>
                <a:pt x="123288" y="561456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974FFCF2-AF5B-4A87-B606-4395FF831D34}">
      <dsp:nvSpPr>
        <dsp:cNvPr id="0" name=""/>
        <dsp:cNvSpPr/>
      </dsp:nvSpPr>
      <dsp:spPr>
        <a:xfrm>
          <a:off x="1992910" y="450713"/>
          <a:ext cx="2136618" cy="904336"/>
        </a:xfrm>
        <a:custGeom>
          <a:avLst/>
          <a:gdLst/>
          <a:ahLst/>
          <a:cxnLst/>
          <a:rect l="0" t="0" r="0" b="0"/>
          <a:pathLst>
            <a:path>
              <a:moveTo>
                <a:pt x="2136618" y="0"/>
              </a:moveTo>
              <a:lnTo>
                <a:pt x="2136618" y="809686"/>
              </a:lnTo>
              <a:lnTo>
                <a:pt x="0" y="809686"/>
              </a:lnTo>
              <a:lnTo>
                <a:pt x="0" y="90433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F4B1C7-C24C-400E-868E-823D54CD35A3}">
      <dsp:nvSpPr>
        <dsp:cNvPr id="0" name=""/>
        <dsp:cNvSpPr/>
      </dsp:nvSpPr>
      <dsp:spPr>
        <a:xfrm>
          <a:off x="398681" y="1806584"/>
          <a:ext cx="123702" cy="2408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8340"/>
              </a:lnTo>
              <a:lnTo>
                <a:pt x="123702" y="2408340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C355BE-5545-41E5-A371-12B3AD8A2ABB}">
      <dsp:nvSpPr>
        <dsp:cNvPr id="0" name=""/>
        <dsp:cNvSpPr/>
      </dsp:nvSpPr>
      <dsp:spPr>
        <a:xfrm>
          <a:off x="398681" y="1806584"/>
          <a:ext cx="99914" cy="1790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0084"/>
              </a:lnTo>
              <a:lnTo>
                <a:pt x="99914" y="1790084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938C1CDD-FABC-4D00-8DB2-E111F3F10A3A}">
      <dsp:nvSpPr>
        <dsp:cNvPr id="0" name=""/>
        <dsp:cNvSpPr/>
      </dsp:nvSpPr>
      <dsp:spPr>
        <a:xfrm>
          <a:off x="398681" y="1806584"/>
          <a:ext cx="99914" cy="1142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2194"/>
              </a:lnTo>
              <a:lnTo>
                <a:pt x="99914" y="114219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5FAC05-57CC-42C7-9075-79196C2FBE66}">
      <dsp:nvSpPr>
        <dsp:cNvPr id="0" name=""/>
        <dsp:cNvSpPr/>
      </dsp:nvSpPr>
      <dsp:spPr>
        <a:xfrm>
          <a:off x="398681" y="1806584"/>
          <a:ext cx="95479" cy="433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877"/>
              </a:lnTo>
              <a:lnTo>
                <a:pt x="95479" y="433877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FCBD5DB6-56A7-43D0-B178-14DB89F30B9F}">
      <dsp:nvSpPr>
        <dsp:cNvPr id="0" name=""/>
        <dsp:cNvSpPr/>
      </dsp:nvSpPr>
      <dsp:spPr>
        <a:xfrm>
          <a:off x="759252" y="450713"/>
          <a:ext cx="3370276" cy="901722"/>
        </a:xfrm>
        <a:custGeom>
          <a:avLst/>
          <a:gdLst/>
          <a:ahLst/>
          <a:cxnLst/>
          <a:rect l="0" t="0" r="0" b="0"/>
          <a:pathLst>
            <a:path>
              <a:moveTo>
                <a:pt x="3370276" y="0"/>
              </a:moveTo>
              <a:lnTo>
                <a:pt x="3370276" y="807072"/>
              </a:lnTo>
              <a:lnTo>
                <a:pt x="0" y="807072"/>
              </a:lnTo>
              <a:lnTo>
                <a:pt x="0" y="901722"/>
              </a:lnTo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36696172-E788-4F02-9121-6611AF44B884}">
      <dsp:nvSpPr>
        <dsp:cNvPr id="0" name=""/>
        <dsp:cNvSpPr/>
      </dsp:nvSpPr>
      <dsp:spPr>
        <a:xfrm>
          <a:off x="3678814" y="0"/>
          <a:ext cx="901427" cy="45071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Chairman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Jamie Maguire</a:t>
          </a:r>
        </a:p>
      </dsp:txBody>
      <dsp:txXfrm>
        <a:off x="3678814" y="0"/>
        <a:ext cx="901427" cy="450713"/>
      </dsp:txXfrm>
    </dsp:sp>
    <dsp:sp modelId="{EB5786DC-1705-4829-968E-ECC80E995C53}">
      <dsp:nvSpPr>
        <dsp:cNvPr id="0" name=""/>
        <dsp:cNvSpPr/>
      </dsp:nvSpPr>
      <dsp:spPr>
        <a:xfrm>
          <a:off x="308538" y="1352436"/>
          <a:ext cx="901427" cy="454148"/>
        </a:xfrm>
        <a:prstGeom prst="rect">
          <a:avLst/>
        </a:prstGeom>
        <a:solidFill>
          <a:srgbClr val="FF99F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Company Secretary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/>
            <a:t>Fiona Maguire</a:t>
          </a:r>
        </a:p>
      </dsp:txBody>
      <dsp:txXfrm>
        <a:off x="308538" y="1352436"/>
        <a:ext cx="901427" cy="454148"/>
      </dsp:txXfrm>
    </dsp:sp>
    <dsp:sp modelId="{3B8F6FBA-4732-4A9D-90D5-0584CA80283C}">
      <dsp:nvSpPr>
        <dsp:cNvPr id="0" name=""/>
        <dsp:cNvSpPr/>
      </dsp:nvSpPr>
      <dsp:spPr>
        <a:xfrm>
          <a:off x="494160" y="1944016"/>
          <a:ext cx="901427" cy="592891"/>
        </a:xfrm>
        <a:prstGeom prst="rect">
          <a:avLst/>
        </a:prstGeom>
        <a:solidFill>
          <a:srgbClr val="FF99F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Membership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Secretary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/>
            <a:t>vacant</a:t>
          </a:r>
        </a:p>
      </dsp:txBody>
      <dsp:txXfrm>
        <a:off x="494160" y="1944016"/>
        <a:ext cx="901427" cy="592891"/>
      </dsp:txXfrm>
    </dsp:sp>
    <dsp:sp modelId="{ADB62EAA-C82E-4386-B28E-4C9A65B252CA}">
      <dsp:nvSpPr>
        <dsp:cNvPr id="0" name=""/>
        <dsp:cNvSpPr/>
      </dsp:nvSpPr>
      <dsp:spPr>
        <a:xfrm>
          <a:off x="498595" y="2723422"/>
          <a:ext cx="901427" cy="450713"/>
        </a:xfrm>
        <a:prstGeom prst="rect">
          <a:avLst/>
        </a:prstGeom>
        <a:solidFill>
          <a:srgbClr val="FF99F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latin typeface="+mj-lt"/>
            </a:rPr>
            <a:t>H&amp;S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latin typeface="+mj-lt"/>
            </a:rPr>
            <a:t>Sarah Smith</a:t>
          </a:r>
        </a:p>
      </dsp:txBody>
      <dsp:txXfrm>
        <a:off x="498595" y="2723422"/>
        <a:ext cx="901427" cy="450713"/>
      </dsp:txXfrm>
    </dsp:sp>
    <dsp:sp modelId="{9E78BE56-6AE7-4714-AB08-6E6E3F413308}">
      <dsp:nvSpPr>
        <dsp:cNvPr id="0" name=""/>
        <dsp:cNvSpPr/>
      </dsp:nvSpPr>
      <dsp:spPr>
        <a:xfrm>
          <a:off x="498595" y="3370192"/>
          <a:ext cx="901427" cy="452953"/>
        </a:xfrm>
        <a:prstGeom prst="rect">
          <a:avLst/>
        </a:prstGeom>
        <a:solidFill>
          <a:srgbClr val="FF99F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Bar/FOH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Kathryn Schosland</a:t>
          </a:r>
        </a:p>
      </dsp:txBody>
      <dsp:txXfrm>
        <a:off x="498595" y="3370192"/>
        <a:ext cx="901427" cy="452953"/>
      </dsp:txXfrm>
    </dsp:sp>
    <dsp:sp modelId="{48A11C56-1188-42BF-AE76-8D804488F591}">
      <dsp:nvSpPr>
        <dsp:cNvPr id="0" name=""/>
        <dsp:cNvSpPr/>
      </dsp:nvSpPr>
      <dsp:spPr>
        <a:xfrm>
          <a:off x="522384" y="3989567"/>
          <a:ext cx="901427" cy="450713"/>
        </a:xfrm>
        <a:prstGeom prst="rect">
          <a:avLst/>
        </a:prstGeom>
        <a:solidFill>
          <a:srgbClr val="FF99F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Archivist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Steven Fenn</a:t>
          </a:r>
        </a:p>
      </dsp:txBody>
      <dsp:txXfrm>
        <a:off x="522384" y="3989567"/>
        <a:ext cx="901427" cy="450713"/>
      </dsp:txXfrm>
    </dsp:sp>
    <dsp:sp modelId="{8A66D3E7-3E92-48B9-A447-B8E100D54470}">
      <dsp:nvSpPr>
        <dsp:cNvPr id="0" name=""/>
        <dsp:cNvSpPr/>
      </dsp:nvSpPr>
      <dsp:spPr>
        <a:xfrm>
          <a:off x="1542196" y="1355050"/>
          <a:ext cx="901427" cy="45071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Marketing &amp; Comms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/>
            <a:t>Steven Fenn</a:t>
          </a:r>
        </a:p>
      </dsp:txBody>
      <dsp:txXfrm>
        <a:off x="1542196" y="1355050"/>
        <a:ext cx="901427" cy="450713"/>
      </dsp:txXfrm>
    </dsp:sp>
    <dsp:sp modelId="{3533486A-6AA8-42F2-A8DA-A824E455C849}">
      <dsp:nvSpPr>
        <dsp:cNvPr id="0" name=""/>
        <dsp:cNvSpPr/>
      </dsp:nvSpPr>
      <dsp:spPr>
        <a:xfrm>
          <a:off x="1755627" y="1924491"/>
          <a:ext cx="901427" cy="88545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Social Media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/>
            <a:t>Elliott Papworth/Karen Thorpe &amp; Production Teams</a:t>
          </a:r>
        </a:p>
      </dsp:txBody>
      <dsp:txXfrm>
        <a:off x="1755627" y="1924491"/>
        <a:ext cx="901427" cy="885459"/>
      </dsp:txXfrm>
    </dsp:sp>
    <dsp:sp modelId="{A4D0A117-1896-4B40-9116-BD2E0B801605}">
      <dsp:nvSpPr>
        <dsp:cNvPr id="0" name=""/>
        <dsp:cNvSpPr/>
      </dsp:nvSpPr>
      <dsp:spPr>
        <a:xfrm>
          <a:off x="1855415" y="2998506"/>
          <a:ext cx="901427" cy="45071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Website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Kerry LaPorte</a:t>
          </a:r>
        </a:p>
      </dsp:txBody>
      <dsp:txXfrm>
        <a:off x="1855415" y="2998506"/>
        <a:ext cx="901427" cy="450713"/>
      </dsp:txXfrm>
    </dsp:sp>
    <dsp:sp modelId="{41BEAB20-F6B2-49AD-B6E4-67B339CF4D15}">
      <dsp:nvSpPr>
        <dsp:cNvPr id="0" name=""/>
        <dsp:cNvSpPr/>
      </dsp:nvSpPr>
      <dsp:spPr>
        <a:xfrm>
          <a:off x="1855415" y="3638520"/>
          <a:ext cx="901427" cy="45071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PR/Press Secretary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Karen Thorpe</a:t>
          </a:r>
        </a:p>
      </dsp:txBody>
      <dsp:txXfrm>
        <a:off x="1855415" y="3638520"/>
        <a:ext cx="901427" cy="450713"/>
      </dsp:txXfrm>
    </dsp:sp>
    <dsp:sp modelId="{358D9142-D40F-4683-974B-C86BDA8193E4}">
      <dsp:nvSpPr>
        <dsp:cNvPr id="0" name=""/>
        <dsp:cNvSpPr/>
      </dsp:nvSpPr>
      <dsp:spPr>
        <a:xfrm>
          <a:off x="1855415" y="4278534"/>
          <a:ext cx="901427" cy="45071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Programme Design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Elliott Papworth</a:t>
          </a:r>
        </a:p>
      </dsp:txBody>
      <dsp:txXfrm>
        <a:off x="1855415" y="4278534"/>
        <a:ext cx="901427" cy="450713"/>
      </dsp:txXfrm>
    </dsp:sp>
    <dsp:sp modelId="{299B997F-3973-4FAE-9AE6-80A5539D397F}">
      <dsp:nvSpPr>
        <dsp:cNvPr id="0" name=""/>
        <dsp:cNvSpPr/>
      </dsp:nvSpPr>
      <dsp:spPr>
        <a:xfrm>
          <a:off x="1855415" y="4918547"/>
          <a:ext cx="901427" cy="45071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Poster Design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Kerry LaPorte</a:t>
          </a:r>
        </a:p>
      </dsp:txBody>
      <dsp:txXfrm>
        <a:off x="1855415" y="4918547"/>
        <a:ext cx="901427" cy="450713"/>
      </dsp:txXfrm>
    </dsp:sp>
    <dsp:sp modelId="{0AD23866-95A8-4CA5-BA68-3545C108FC55}">
      <dsp:nvSpPr>
        <dsp:cNvPr id="0" name=""/>
        <dsp:cNvSpPr/>
      </dsp:nvSpPr>
      <dsp:spPr>
        <a:xfrm>
          <a:off x="2663049" y="1352436"/>
          <a:ext cx="901427" cy="450713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Treasurer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/>
            <a:t>Marion Hadley</a:t>
          </a:r>
        </a:p>
      </dsp:txBody>
      <dsp:txXfrm>
        <a:off x="2663049" y="1352436"/>
        <a:ext cx="901427" cy="450713"/>
      </dsp:txXfrm>
    </dsp:sp>
    <dsp:sp modelId="{06A109BA-89D7-4B1D-B10C-F471F8AF559B}">
      <dsp:nvSpPr>
        <dsp:cNvPr id="0" name=""/>
        <dsp:cNvSpPr/>
      </dsp:nvSpPr>
      <dsp:spPr>
        <a:xfrm>
          <a:off x="2946143" y="1923747"/>
          <a:ext cx="901427" cy="450713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Book-Keeper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/>
            <a:t>Kris Camden</a:t>
          </a:r>
        </a:p>
      </dsp:txBody>
      <dsp:txXfrm>
        <a:off x="2946143" y="1923747"/>
        <a:ext cx="901427" cy="450713"/>
      </dsp:txXfrm>
    </dsp:sp>
    <dsp:sp modelId="{ABCDB8D3-C3F4-4B4A-8DA9-EE9E08813296}">
      <dsp:nvSpPr>
        <dsp:cNvPr id="0" name=""/>
        <dsp:cNvSpPr/>
      </dsp:nvSpPr>
      <dsp:spPr>
        <a:xfrm>
          <a:off x="2946143" y="2563761"/>
          <a:ext cx="901427" cy="450713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Box Office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/>
            <a:t>Rowena Smith</a:t>
          </a:r>
        </a:p>
      </dsp:txBody>
      <dsp:txXfrm>
        <a:off x="2946143" y="2563761"/>
        <a:ext cx="901427" cy="450713"/>
      </dsp:txXfrm>
    </dsp:sp>
    <dsp:sp modelId="{303D4E5A-D127-4F68-B0B4-DEA3A3A9F932}">
      <dsp:nvSpPr>
        <dsp:cNvPr id="0" name=""/>
        <dsp:cNvSpPr/>
      </dsp:nvSpPr>
      <dsp:spPr>
        <a:xfrm>
          <a:off x="2946143" y="3203775"/>
          <a:ext cx="901427" cy="450713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Building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John Hadley</a:t>
          </a:r>
        </a:p>
      </dsp:txBody>
      <dsp:txXfrm>
        <a:off x="2946143" y="3203775"/>
        <a:ext cx="901427" cy="450713"/>
      </dsp:txXfrm>
    </dsp:sp>
    <dsp:sp modelId="{B3E8A16B-351D-40F2-ACB7-A933A3B5097E}">
      <dsp:nvSpPr>
        <dsp:cNvPr id="0" name=""/>
        <dsp:cNvSpPr/>
      </dsp:nvSpPr>
      <dsp:spPr>
        <a:xfrm>
          <a:off x="3790501" y="1313827"/>
          <a:ext cx="901427" cy="450713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Fund Raising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/>
            <a:t>Megan Hudson</a:t>
          </a:r>
        </a:p>
      </dsp:txBody>
      <dsp:txXfrm>
        <a:off x="3790501" y="1313827"/>
        <a:ext cx="901427" cy="450713"/>
      </dsp:txXfrm>
    </dsp:sp>
    <dsp:sp modelId="{400BEBC3-16CB-4CC7-8258-79627202C09B}">
      <dsp:nvSpPr>
        <dsp:cNvPr id="0" name=""/>
        <dsp:cNvSpPr/>
      </dsp:nvSpPr>
      <dsp:spPr>
        <a:xfrm>
          <a:off x="4036871" y="1923747"/>
          <a:ext cx="901427" cy="54301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Social  </a:t>
          </a:r>
          <a:r>
            <a:rPr lang="en-GB" sz="1000" u="sng" kern="1200"/>
            <a:t>&amp; Fundraising</a:t>
          </a:r>
          <a:endParaRPr lang="en-GB" sz="1000" u="sng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Committee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4036871" y="1923747"/>
        <a:ext cx="901427" cy="543015"/>
      </dsp:txXfrm>
    </dsp:sp>
    <dsp:sp modelId="{D8FFBDB5-E57C-4EEC-9D55-278723A7BF6D}">
      <dsp:nvSpPr>
        <dsp:cNvPr id="0" name=""/>
        <dsp:cNvSpPr/>
      </dsp:nvSpPr>
      <dsp:spPr>
        <a:xfrm>
          <a:off x="4036871" y="2656063"/>
          <a:ext cx="901427" cy="45071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100 Club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Marion Hadley</a:t>
          </a:r>
        </a:p>
      </dsp:txBody>
      <dsp:txXfrm>
        <a:off x="4036871" y="2656063"/>
        <a:ext cx="901427" cy="450713"/>
      </dsp:txXfrm>
    </dsp:sp>
    <dsp:sp modelId="{B0ED5F34-DDF1-429A-B7CD-40899B5DC944}">
      <dsp:nvSpPr>
        <dsp:cNvPr id="0" name=""/>
        <dsp:cNvSpPr/>
      </dsp:nvSpPr>
      <dsp:spPr>
        <a:xfrm>
          <a:off x="4902241" y="1283733"/>
          <a:ext cx="901427" cy="577193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Technical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Chris </a:t>
          </a:r>
          <a:r>
            <a:rPr lang="en-GB" sz="1000" kern="1200" dirty="0" err="1"/>
            <a:t>Brighty</a:t>
          </a:r>
          <a:endParaRPr lang="en-GB" sz="1000" kern="1200" dirty="0"/>
        </a:p>
      </dsp:txBody>
      <dsp:txXfrm>
        <a:off x="4902241" y="1283733"/>
        <a:ext cx="901427" cy="577193"/>
      </dsp:txXfrm>
    </dsp:sp>
    <dsp:sp modelId="{118A666A-B376-4F78-9ED8-7645760670E2}">
      <dsp:nvSpPr>
        <dsp:cNvPr id="0" name=""/>
        <dsp:cNvSpPr/>
      </dsp:nvSpPr>
      <dsp:spPr>
        <a:xfrm>
          <a:off x="5107578" y="1975805"/>
          <a:ext cx="1754503" cy="72573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Stage Managers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/>
            <a:t>Sarah Smith/Cat Blacker/Marion Hadley/Elliott Papworth/Jamie Maguire/Fiona Maguire/John Hadley/Vikki West</a:t>
          </a:r>
        </a:p>
      </dsp:txBody>
      <dsp:txXfrm>
        <a:off x="5107578" y="1975805"/>
        <a:ext cx="1754503" cy="725730"/>
      </dsp:txXfrm>
    </dsp:sp>
    <dsp:sp modelId="{C0D91759-A2E7-4A27-9988-FD91EBE92A96}">
      <dsp:nvSpPr>
        <dsp:cNvPr id="0" name=""/>
        <dsp:cNvSpPr/>
      </dsp:nvSpPr>
      <dsp:spPr>
        <a:xfrm>
          <a:off x="5136369" y="2803396"/>
          <a:ext cx="1012889" cy="450713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Wardrobe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Sarah Smith</a:t>
          </a:r>
        </a:p>
      </dsp:txBody>
      <dsp:txXfrm>
        <a:off x="5136369" y="2803396"/>
        <a:ext cx="1012889" cy="450713"/>
      </dsp:txXfrm>
    </dsp:sp>
    <dsp:sp modelId="{E652A94A-3995-401D-A485-02090993C44A}">
      <dsp:nvSpPr>
        <dsp:cNvPr id="0" name=""/>
        <dsp:cNvSpPr/>
      </dsp:nvSpPr>
      <dsp:spPr>
        <a:xfrm>
          <a:off x="5152360" y="3398708"/>
          <a:ext cx="1012889" cy="583304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Set Design &amp; Build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/>
            <a:t> Alan </a:t>
          </a:r>
          <a:r>
            <a:rPr lang="en-GB" sz="1000" u="none" kern="1200" dirty="0" err="1"/>
            <a:t>Gleed</a:t>
          </a:r>
          <a:r>
            <a:rPr lang="en-GB" sz="1000" u="none" kern="1200" dirty="0"/>
            <a:t>/John Hadley</a:t>
          </a:r>
        </a:p>
      </dsp:txBody>
      <dsp:txXfrm>
        <a:off x="5152360" y="3398708"/>
        <a:ext cx="1012889" cy="583304"/>
      </dsp:txXfrm>
    </dsp:sp>
    <dsp:sp modelId="{98831718-0FC2-437C-AD45-F47A150DB1FA}">
      <dsp:nvSpPr>
        <dsp:cNvPr id="0" name=""/>
        <dsp:cNvSpPr/>
      </dsp:nvSpPr>
      <dsp:spPr>
        <a:xfrm>
          <a:off x="5136369" y="4151360"/>
          <a:ext cx="1012889" cy="525212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Sound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Liam Corbett/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Kirsty  </a:t>
          </a:r>
          <a:r>
            <a:rPr lang="en-GB" sz="1000" kern="1200" dirty="0" err="1"/>
            <a:t>Barrott</a:t>
          </a:r>
          <a:endParaRPr lang="en-GB" sz="1000" kern="1200" dirty="0"/>
        </a:p>
      </dsp:txBody>
      <dsp:txXfrm>
        <a:off x="5136369" y="4151360"/>
        <a:ext cx="1012889" cy="525212"/>
      </dsp:txXfrm>
    </dsp:sp>
    <dsp:sp modelId="{4C1141ED-54C5-4143-8EFC-2000D76E5F70}">
      <dsp:nvSpPr>
        <dsp:cNvPr id="0" name=""/>
        <dsp:cNvSpPr/>
      </dsp:nvSpPr>
      <dsp:spPr>
        <a:xfrm>
          <a:off x="5136369" y="4849002"/>
          <a:ext cx="1050325" cy="55554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Props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/>
            <a:t>Anita Marshall/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/>
            <a:t>Marion Hadley</a:t>
          </a:r>
        </a:p>
      </dsp:txBody>
      <dsp:txXfrm>
        <a:off x="5136369" y="4849002"/>
        <a:ext cx="1050325" cy="555540"/>
      </dsp:txXfrm>
    </dsp:sp>
    <dsp:sp modelId="{06B1BE71-A321-457C-9683-335B5CB6E555}">
      <dsp:nvSpPr>
        <dsp:cNvPr id="0" name=""/>
        <dsp:cNvSpPr/>
      </dsp:nvSpPr>
      <dsp:spPr>
        <a:xfrm>
          <a:off x="5136369" y="5506729"/>
          <a:ext cx="1081064" cy="70947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Lighting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Jim </a:t>
          </a:r>
          <a:r>
            <a:rPr lang="en-GB" sz="1000" kern="1200" dirty="0" err="1"/>
            <a:t>Bourne</a:t>
          </a:r>
          <a:r>
            <a:rPr lang="en-GB" sz="1000" kern="1200" dirty="0"/>
            <a:t>/Jamie Maguire/Elliott Papworth</a:t>
          </a:r>
        </a:p>
      </dsp:txBody>
      <dsp:txXfrm>
        <a:off x="5136369" y="5506729"/>
        <a:ext cx="1081064" cy="709477"/>
      </dsp:txXfrm>
    </dsp:sp>
    <dsp:sp modelId="{CC0A5FD4-9709-4B56-83E4-C03A17BBB798}">
      <dsp:nvSpPr>
        <dsp:cNvPr id="0" name=""/>
        <dsp:cNvSpPr/>
      </dsp:nvSpPr>
      <dsp:spPr>
        <a:xfrm>
          <a:off x="6846044" y="1283733"/>
          <a:ext cx="901427" cy="450713"/>
        </a:xfrm>
        <a:prstGeom prst="rect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Youth Activities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Sarah Smith</a:t>
          </a:r>
          <a:endParaRPr lang="en-GB" sz="1000" u="none" kern="1200" dirty="0"/>
        </a:p>
      </dsp:txBody>
      <dsp:txXfrm>
        <a:off x="6846044" y="1283733"/>
        <a:ext cx="901427" cy="450713"/>
      </dsp:txXfrm>
    </dsp:sp>
    <dsp:sp modelId="{7B615C0D-B4F8-45BA-BD16-2B751A3549AF}">
      <dsp:nvSpPr>
        <dsp:cNvPr id="0" name=""/>
        <dsp:cNvSpPr/>
      </dsp:nvSpPr>
      <dsp:spPr>
        <a:xfrm>
          <a:off x="7071401" y="1923747"/>
          <a:ext cx="1353755" cy="543015"/>
        </a:xfrm>
        <a:prstGeom prst="rect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u="sng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Young Nomads Leaders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/>
            <a:t>Nicholas Sheehan/Rori Saxby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kern="1200" dirty="0"/>
        </a:p>
      </dsp:txBody>
      <dsp:txXfrm>
        <a:off x="7071401" y="1923747"/>
        <a:ext cx="1353755" cy="543015"/>
      </dsp:txXfrm>
    </dsp:sp>
    <dsp:sp modelId="{032F8675-1A73-4278-BB95-FCF6FB8F8248}">
      <dsp:nvSpPr>
        <dsp:cNvPr id="0" name=""/>
        <dsp:cNvSpPr/>
      </dsp:nvSpPr>
      <dsp:spPr>
        <a:xfrm>
          <a:off x="7071401" y="2656063"/>
          <a:ext cx="901427" cy="450713"/>
        </a:xfrm>
        <a:prstGeom prst="rect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Kings Kids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Jess Clifford</a:t>
          </a:r>
        </a:p>
      </dsp:txBody>
      <dsp:txXfrm>
        <a:off x="7071401" y="2656063"/>
        <a:ext cx="901427" cy="450713"/>
      </dsp:txXfrm>
    </dsp:sp>
    <dsp:sp modelId="{71B2BD60-89B3-4281-9789-05BB10A1E68D}">
      <dsp:nvSpPr>
        <dsp:cNvPr id="0" name=""/>
        <dsp:cNvSpPr/>
      </dsp:nvSpPr>
      <dsp:spPr>
        <a:xfrm>
          <a:off x="7071401" y="3296076"/>
          <a:ext cx="901427" cy="450713"/>
        </a:xfrm>
        <a:prstGeom prst="rect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Child Protection Office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none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Andy McGowan</a:t>
          </a:r>
        </a:p>
      </dsp:txBody>
      <dsp:txXfrm>
        <a:off x="7071401" y="3296076"/>
        <a:ext cx="901427" cy="450713"/>
      </dsp:txXfrm>
    </dsp:sp>
    <dsp:sp modelId="{19D47848-8F97-4D47-B94A-CAADE84F6B76}">
      <dsp:nvSpPr>
        <dsp:cNvPr id="0" name=""/>
        <dsp:cNvSpPr/>
      </dsp:nvSpPr>
      <dsp:spPr>
        <a:xfrm>
          <a:off x="7071401" y="3936090"/>
          <a:ext cx="901427" cy="450713"/>
        </a:xfrm>
        <a:prstGeom prst="rect">
          <a:avLst/>
        </a:prstGeom>
        <a:solidFill>
          <a:srgbClr val="FFFF6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/>
            <a:t>Chaperones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kern="1200" dirty="0"/>
        </a:p>
      </dsp:txBody>
      <dsp:txXfrm>
        <a:off x="7071401" y="3936090"/>
        <a:ext cx="901427" cy="450713"/>
      </dsp:txXfrm>
    </dsp:sp>
    <dsp:sp modelId="{986F47EA-17DE-4E5A-B548-B3B62F2D2460}">
      <dsp:nvSpPr>
        <dsp:cNvPr id="0" name=""/>
        <dsp:cNvSpPr/>
      </dsp:nvSpPr>
      <dsp:spPr>
        <a:xfrm>
          <a:off x="3082096" y="602430"/>
          <a:ext cx="901427" cy="450713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President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Gwen Timmins</a:t>
          </a:r>
        </a:p>
      </dsp:txBody>
      <dsp:txXfrm>
        <a:off x="3082096" y="602430"/>
        <a:ext cx="901427" cy="450713"/>
      </dsp:txXfrm>
    </dsp:sp>
    <dsp:sp modelId="{78175B51-A0E8-4912-920A-35054A770604}">
      <dsp:nvSpPr>
        <dsp:cNvPr id="0" name=""/>
        <dsp:cNvSpPr/>
      </dsp:nvSpPr>
      <dsp:spPr>
        <a:xfrm>
          <a:off x="4296950" y="672421"/>
          <a:ext cx="901427" cy="450713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u="sng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Artistic Forum</a:t>
          </a:r>
        </a:p>
      </dsp:txBody>
      <dsp:txXfrm>
        <a:off x="4296950" y="672421"/>
        <a:ext cx="901427" cy="450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50476" cy="497046"/>
          </a:xfrm>
          <a:prstGeom prst="rect">
            <a:avLst/>
          </a:prstGeom>
        </p:spPr>
        <p:txBody>
          <a:bodyPr vert="horz" lIns="92399" tIns="46200" rIns="92399" bIns="46200" rtlCol="0"/>
          <a:lstStyle>
            <a:lvl1pPr algn="l">
              <a:defRPr sz="1200"/>
            </a:lvl1pPr>
          </a:lstStyle>
          <a:p>
            <a:r>
              <a:rPr lang="en-GB"/>
              <a:t>NOMADS SOCIETAL STRUCTURE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2"/>
            <a:ext cx="2950476" cy="497046"/>
          </a:xfrm>
          <a:prstGeom prst="rect">
            <a:avLst/>
          </a:prstGeom>
        </p:spPr>
        <p:txBody>
          <a:bodyPr vert="horz" lIns="92399" tIns="46200" rIns="92399" bIns="46200" rtlCol="0"/>
          <a:lstStyle>
            <a:lvl1pPr algn="r">
              <a:defRPr sz="1200"/>
            </a:lvl1pPr>
          </a:lstStyle>
          <a:p>
            <a:fld id="{EFEB0A7D-735D-42B4-9741-80326DDA2188}" type="datetimeFigureOut">
              <a:rPr lang="en-GB" smtClean="0"/>
              <a:pPr/>
              <a:t>12/12/2024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6"/>
            <a:ext cx="2950476" cy="497046"/>
          </a:xfrm>
          <a:prstGeom prst="rect">
            <a:avLst/>
          </a:prstGeom>
        </p:spPr>
        <p:txBody>
          <a:bodyPr vert="horz" lIns="92399" tIns="46200" rIns="92399" bIns="4620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6"/>
            <a:ext cx="2950476" cy="497046"/>
          </a:xfrm>
          <a:prstGeom prst="rect">
            <a:avLst/>
          </a:prstGeom>
        </p:spPr>
        <p:txBody>
          <a:bodyPr vert="horz" lIns="92399" tIns="46200" rIns="92399" bIns="46200" rtlCol="0" anchor="b"/>
          <a:lstStyle>
            <a:lvl1pPr algn="r">
              <a:defRPr sz="1200"/>
            </a:lvl1pPr>
          </a:lstStyle>
          <a:p>
            <a:fld id="{EB240445-611D-44F7-93D8-94A1E5C400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98559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50476" cy="497046"/>
          </a:xfrm>
          <a:prstGeom prst="rect">
            <a:avLst/>
          </a:prstGeom>
        </p:spPr>
        <p:txBody>
          <a:bodyPr vert="horz" lIns="92399" tIns="46200" rIns="92399" bIns="46200" rtlCol="0"/>
          <a:lstStyle>
            <a:lvl1pPr algn="l">
              <a:defRPr sz="1200"/>
            </a:lvl1pPr>
          </a:lstStyle>
          <a:p>
            <a:r>
              <a:rPr lang="en-GB"/>
              <a:t>NOMADS SOCIETAL STRUCTURE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2"/>
            <a:ext cx="2950476" cy="497046"/>
          </a:xfrm>
          <a:prstGeom prst="rect">
            <a:avLst/>
          </a:prstGeom>
        </p:spPr>
        <p:txBody>
          <a:bodyPr vert="horz" lIns="92399" tIns="46200" rIns="92399" bIns="46200" rtlCol="0"/>
          <a:lstStyle>
            <a:lvl1pPr algn="r">
              <a:defRPr sz="1200"/>
            </a:lvl1pPr>
          </a:lstStyle>
          <a:p>
            <a:fld id="{3EA42A38-A911-4E70-907B-E88040038034}" type="datetimeFigureOut">
              <a:rPr lang="en-GB" smtClean="0"/>
              <a:pPr/>
              <a:t>12/12/2024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4538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99" tIns="46200" rIns="92399" bIns="4620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0" y="4721943"/>
            <a:ext cx="5447030" cy="4473416"/>
          </a:xfrm>
          <a:prstGeom prst="rect">
            <a:avLst/>
          </a:prstGeom>
        </p:spPr>
        <p:txBody>
          <a:bodyPr vert="horz" lIns="92399" tIns="46200" rIns="92399" bIns="4620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6"/>
            <a:ext cx="2950476" cy="497046"/>
          </a:xfrm>
          <a:prstGeom prst="rect">
            <a:avLst/>
          </a:prstGeom>
        </p:spPr>
        <p:txBody>
          <a:bodyPr vert="horz" lIns="92399" tIns="46200" rIns="92399" bIns="4620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6"/>
            <a:ext cx="2950476" cy="497046"/>
          </a:xfrm>
          <a:prstGeom prst="rect">
            <a:avLst/>
          </a:prstGeom>
        </p:spPr>
        <p:txBody>
          <a:bodyPr vert="horz" lIns="92399" tIns="46200" rIns="92399" bIns="46200" rtlCol="0" anchor="b"/>
          <a:lstStyle>
            <a:lvl1pPr algn="r">
              <a:defRPr sz="1200"/>
            </a:lvl1pPr>
          </a:lstStyle>
          <a:p>
            <a:fld id="{4B7EFFE5-3421-42D8-B0A3-02ED128684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48240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NOMADS SOCIETAL STRUCTURE</a:t>
            </a:r>
          </a:p>
        </p:txBody>
      </p:sp>
    </p:spTree>
    <p:extLst>
      <p:ext uri="{BB962C8B-B14F-4D97-AF65-F5344CB8AC3E}">
        <p14:creationId xmlns:p14="http://schemas.microsoft.com/office/powerpoint/2010/main" val="2842682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262E-1EAD-4BA4-8A91-A5EF3D3949B3}" type="datetime1">
              <a:rPr lang="en-GB" smtClean="0"/>
              <a:pPr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Amended and approved by the Board of Directors - 22.1.13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3D45-5A81-4BEC-930C-F7BF4364E9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5B998-EBED-4B40-8D35-8BF5584CB2B3}" type="datetime1">
              <a:rPr lang="en-GB" smtClean="0"/>
              <a:pPr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Amended and approved by the Board of Directors - 22.1.13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3D45-5A81-4BEC-930C-F7BF4364E9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A112-99C0-4E72-AF55-262F3AD266E5}" type="datetime1">
              <a:rPr lang="en-GB" smtClean="0"/>
              <a:pPr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Amended and approved by the Board of Directors - 22.1.13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3D45-5A81-4BEC-930C-F7BF4364E9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EBAC-02AA-48E6-85DE-2A44EE276852}" type="datetime1">
              <a:rPr lang="en-GB" smtClean="0"/>
              <a:pPr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Amended and approved by the Board of Directors - 22.1.13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3D45-5A81-4BEC-930C-F7BF4364E9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54F1-403F-4886-B549-6AFD7A2746BF}" type="datetime1">
              <a:rPr lang="en-GB" smtClean="0"/>
              <a:pPr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Amended and approved by the Board of Directors - 22.1.13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3D45-5A81-4BEC-930C-F7BF4364E9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3922C-FFFE-4DCC-8788-EC12934C1CA7}" type="datetime1">
              <a:rPr lang="en-GB" smtClean="0"/>
              <a:pPr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Amended and approved by the Board of Directors - 22.1.13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3D45-5A81-4BEC-930C-F7BF4364E9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BF1BA-3F09-4A38-B83B-87F783B0ADD5}" type="datetime1">
              <a:rPr lang="en-GB" smtClean="0"/>
              <a:pPr/>
              <a:t>12/12/2024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Amended and approved by the Board of Directors - 22.1.13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3D45-5A81-4BEC-930C-F7BF4364E9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04DBF-9880-4FC5-B50B-DA8307D16F7C}" type="datetime1">
              <a:rPr lang="en-GB" smtClean="0"/>
              <a:pPr/>
              <a:t>12/12/2024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Amended and approved by the Board of Directors - 22.1.13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3D45-5A81-4BEC-930C-F7BF4364E9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9FA3-C913-47A2-9493-9AA2F84AF426}" type="datetime1">
              <a:rPr lang="en-GB" smtClean="0"/>
              <a:pPr/>
              <a:t>12/12/2024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Amended and approved by the Board of Directors - 22.1.13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3D45-5A81-4BEC-930C-F7BF4364E9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7FF5-D9BC-40DD-B144-933382912767}" type="datetime1">
              <a:rPr lang="en-GB" smtClean="0"/>
              <a:pPr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Amended and approved by the Board of Directors - 22.1.13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3D45-5A81-4BEC-930C-F7BF4364E9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8DC5B-C040-4376-8635-A9AE918F3BB0}" type="datetime1">
              <a:rPr lang="en-GB" smtClean="0"/>
              <a:pPr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Amended and approved by the Board of Directors - 22.1.13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3D45-5A81-4BEC-930C-F7BF4364E9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93426-E00E-4985-85D9-24E85C7039B3}" type="datetime1">
              <a:rPr lang="en-GB" smtClean="0"/>
              <a:pPr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Amended and approved by the Board of Directors - 22.1.13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33D45-5A81-4BEC-930C-F7BF4364E9B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Diagram 64"/>
          <p:cNvGraphicFramePr/>
          <p:nvPr>
            <p:extLst>
              <p:ext uri="{D42A27DB-BD31-4B8C-83A1-F6EECF244321}">
                <p14:modId xmlns:p14="http://schemas.microsoft.com/office/powerpoint/2010/main" val="1265400659"/>
              </p:ext>
            </p:extLst>
          </p:nvPr>
        </p:nvGraphicFramePr>
        <p:xfrm>
          <a:off x="89756" y="116632"/>
          <a:ext cx="8964488" cy="6550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7" name="Footer Placeholder 66"/>
          <p:cNvSpPr>
            <a:spLocks noGrp="1"/>
          </p:cNvSpPr>
          <p:nvPr>
            <p:ph type="ftr" sz="quarter" idx="11"/>
          </p:nvPr>
        </p:nvSpPr>
        <p:spPr>
          <a:xfrm>
            <a:off x="6101916" y="116632"/>
            <a:ext cx="2952328" cy="386627"/>
          </a:xfrm>
        </p:spPr>
        <p:txBody>
          <a:bodyPr/>
          <a:lstStyle/>
          <a:p>
            <a:r>
              <a:rPr lang="en-GB" sz="1000" b="1" u="sng" dirty="0">
                <a:solidFill>
                  <a:schemeClr val="tx1"/>
                </a:solidFill>
              </a:rPr>
              <a:t>NKT (Nomads) Organisation Chart (Structure) 2024</a:t>
            </a:r>
          </a:p>
        </p:txBody>
      </p:sp>
      <p:pic>
        <p:nvPicPr>
          <p:cNvPr id="7" name="Picture 6" descr="C:\Users\Kings Theatre\Dropbox\Finance\Logos\Untitled.pn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42" y="181740"/>
            <a:ext cx="1590853" cy="5109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2795</TotalTime>
  <Words>183</Words>
  <Application>Microsoft Office PowerPoint</Application>
  <PresentationFormat>On-screen Show (4:3)</PresentationFormat>
  <Paragraphs>71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Ernst &amp; Young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Lori Scharpf</dc:creator>
  <cp:lastModifiedBy>Sarah Smith</cp:lastModifiedBy>
  <cp:revision>147</cp:revision>
  <cp:lastPrinted>2020-02-07T12:42:03Z</cp:lastPrinted>
  <dcterms:created xsi:type="dcterms:W3CDTF">2012-12-02T16:12:15Z</dcterms:created>
  <dcterms:modified xsi:type="dcterms:W3CDTF">2024-12-12T22:39:14Z</dcterms:modified>
</cp:coreProperties>
</file>